
<file path=[Content_Types].xml><?xml version="1.0" encoding="utf-8"?>
<Types xmlns="http://schemas.openxmlformats.org/package/2006/content-types">
  <Default Extension="wmf" ContentType="image/x-wmf"/>
  <Default Extension="png" ContentType="image/png"/>
  <Default Extension="jpg" ContentType="image/jpeg"/>
  <Default Extension="jpeg" ContentType="image/jpeg"/>
  <Default Extension="xml" ContentType="application/xml"/>
  <Default Extension="rels" ContentType="application/vnd.openxmlformats-package.relationships+xml"/>
  <Default Extension="bin" ContentType="application/vnd.openxmlformats-officedocument.oleObject"/>
  <Override PartName="/ppt/notesSlides/notesSlide8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1.xml" ContentType="application/vnd.openxmlformats-officedocument.presentationml.notesSlide+xml"/>
  <Override PartName="/ppt/slides/slide8.xml" ContentType="application/vnd.openxmlformats-officedocument.presentationml.slide+xml"/>
  <Override PartName="/ppt/slides/slide3.xml" ContentType="application/vnd.openxmlformats-officedocument.presentationml.slide+xml"/>
  <Override PartName="/ppt/notesSlides/notesSlide4.xml" ContentType="application/vnd.openxmlformats-officedocument.presentationml.notesSlide+xml"/>
  <Override PartName="/ppt/slideLayouts/slideLayout20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s/slide2.xml" ContentType="application/vnd.openxmlformats-officedocument.presentationml.slide+xml"/>
  <Override PartName="/ppt/slideLayouts/slideLayout16.xml" ContentType="application/vnd.openxmlformats-officedocument.presentationml.slideLayout+xml"/>
  <Override PartName="/ppt/slides/slide7.xml" ContentType="application/vnd.openxmlformats-officedocument.presentationml.slide+xml"/>
  <Override PartName="/ppt/slideLayouts/slideLayout13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s/slide1.xml" ContentType="application/vnd.openxmlformats-officedocument.presentationml.slide+xml"/>
  <Override PartName="/ppt/slideLayouts/slideLayout14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5.xml" ContentType="application/vnd.openxmlformats-officedocument.presentationml.slide+xml"/>
  <Override PartName="/ppt/slideLayouts/slideLayout2.xml" ContentType="application/vnd.openxmlformats-officedocument.presentationml.slideLayout+xml"/>
  <Override PartName="/ppt/slides/slide4.xml" ContentType="application/vnd.openxmlformats-officedocument.presentationml.slide+xml"/>
  <Override PartName="/ppt/slideMasters/slideMaster2.xml" ContentType="application/vnd.openxmlformats-officedocument.presentationml.slideMaster+xml"/>
  <Override PartName="/ppt/slideLayouts/slideLayout1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5.xml" ContentType="application/vnd.openxmlformats-officedocument.theme+xml"/>
  <Override PartName="/ppt/slideLayouts/slideLayout3.xml" ContentType="application/vnd.openxmlformats-officedocument.presentationml.slideLayout+xml"/>
  <Override PartName="/ppt/theme/theme4.xml" ContentType="application/vnd.openxmlformats-officedocument.theme+xml"/>
  <Override PartName="/ppt/theme/theme3.xml" ContentType="application/vnd.openxmlformats-officedocument.theme+xml"/>
  <Override PartName="/ppt/slideMasters/slideMaster4.xml" ContentType="application/vnd.openxmlformats-officedocument.presentationml.slideMaster+xml"/>
  <Override PartName="/ppt/slideLayouts/slideLayout7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notesMasters/notesMaster1.xml" ContentType="application/vnd.openxmlformats-officedocument.presentationml.notesMaster+xml"/>
  <Override PartName="/ppt/slides/slide6.xml" ContentType="application/vnd.openxmlformats-officedocument.presentationml.slide+xml"/>
  <Override PartName="/docProps/custom.xml" ContentType="application/vnd.openxmlformats-officedocument.custom-properties+xml"/>
  <Override PartName="/ppt/slideLayouts/slideLayout11.xml" ContentType="application/vnd.openxmlformats-officedocument.presentationml.slideLayout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1.xml" ContentType="application/vnd.openxmlformats-officedocument.theme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ppt/slideLayouts/slideLayout6.xml" ContentType="application/vnd.openxmlformats-officedocument.presentationml.slideLayout+xml"/>
  <Override PartName="/ppt/notesSlides/notesSlide3.xml" ContentType="application/vnd.openxmlformats-officedocument.presentationml.notesSlide+xml"/>
  <Override PartName="/ppt/slideMasters/slideMaster3.xml" ContentType="application/vnd.openxmlformats-officedocument.presentationml.slideMaster+xml"/>
  <Override PartName="/ppt/slideLayouts/slideLayout18.xml" ContentType="application/vnd.openxmlformats-officedocument.presentationml.slideLayout+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entation.xml" ContentType="application/vnd.openxmlformats-officedocument.presentationml.presentation.main+xml"/>
</Types>
</file>

<file path=_rels/.rels><?xml version="1.0" encoding="UTF-8" standalone="yes"?><Relationships xmlns="http://schemas.openxmlformats.org/package/2006/relationships"><Relationship Id="rId3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autoCompressPictures="0" embedTrueTypeFonts="1" saveSubsetFonts="1">
  <p:sldMasterIdLst>
    <p:sldMasterId id="2147483648" r:id="rId1"/>
    <p:sldMasterId id="2147483654" r:id="rId2"/>
    <p:sldMasterId id="2147483660" r:id="rId3"/>
    <p:sldMasterId id="2147483666" r:id="rId4"/>
  </p:sldMasterIdLst>
  <p:notesMasterIdLst>
    <p:notesMasterId r:id="rId18"/>
  </p:notesMasterIdLst>
  <p:sldIdLst>
    <p:sldId id="256" r:id="rId10"/>
    <p:sldId id="257" r:id="rId11"/>
    <p:sldId id="258" r:id="rId12"/>
    <p:sldId id="259" r:id="rId13"/>
    <p:sldId id="260" r:id="rId14"/>
    <p:sldId id="261" r:id="rId15"/>
    <p:sldId id="262" r:id="rId16"/>
    <p:sldId id="263" r:id="rId17"/>
  </p:sldIdLst>
  <p:sldSz cx="12192000" cy="6858000"/>
  <p:notesSz cx="6858000" cy="9144000"/>
  <p:defaultTextStyle>
    <a:defPPr>
      <a:defRPr lang="ru-RU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 varScale="1">
        <p:scale>
          <a:sx n="115" d="100"/>
          <a:sy n="115" d="100"/>
        </p:scale>
        <p:origin x="258" y="108"/>
      </p:cViewPr>
      <p:guideLst>
        <p:guide pos="3840"/>
        <p:guide pos="2160" orient="horz"/>
      </p:guideLst>
    </p:cSldViewPr>
  </p:slideViewPr>
  <p:gridSpacing cx="72008" cy="72008"/>
</p:viewPr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theme" Target="theme/theme1.xml"/><Relationship Id="rId6" Type="http://schemas.openxmlformats.org/officeDocument/2006/relationships/theme" Target="theme/theme2.xml"/><Relationship Id="rId7" Type="http://schemas.openxmlformats.org/officeDocument/2006/relationships/theme" Target="theme/theme3.xml"/><Relationship Id="rId8" Type="http://schemas.openxmlformats.org/officeDocument/2006/relationships/theme" Target="theme/theme4.xml"/><Relationship Id="rId9" Type="http://schemas.openxmlformats.org/officeDocument/2006/relationships/theme" Target="theme/theme5.xml"/><Relationship Id="rId10" Type="http://schemas.openxmlformats.org/officeDocument/2006/relationships/slide" Target="slides/slide1.xml"/><Relationship Id="rId11" Type="http://schemas.openxmlformats.org/officeDocument/2006/relationships/slide" Target="slides/slide2.xml"/><Relationship Id="rId12" Type="http://schemas.openxmlformats.org/officeDocument/2006/relationships/slide" Target="slides/slide3.xml"/><Relationship Id="rId13" Type="http://schemas.openxmlformats.org/officeDocument/2006/relationships/slide" Target="slides/slide4.xml"/><Relationship Id="rId14" Type="http://schemas.openxmlformats.org/officeDocument/2006/relationships/slide" Target="slides/slide5.xml"/><Relationship Id="rId15" Type="http://schemas.openxmlformats.org/officeDocument/2006/relationships/slide" Target="slides/slide6.xml"/><Relationship Id="rId16" Type="http://schemas.openxmlformats.org/officeDocument/2006/relationships/slide" Target="slides/slide7.xml"/><Relationship Id="rId17" Type="http://schemas.openxmlformats.org/officeDocument/2006/relationships/slide" Target="slides/slide8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 /><Relationship Id="rId20" Type="http://schemas.openxmlformats.org/officeDocument/2006/relationships/tableStyles" Target="tableStyles.xml" /><Relationship Id="rId21" Type="http://schemas.openxmlformats.org/officeDocument/2006/relationships/viewProps" Target="viewProps.xml" /></Relationships>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 name=""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64F54CC1-97CB-44AD-8DAB-B216F30CF3E3}" type="datetimeFigureOut">
              <a:rPr lang="ru-RU"/>
              <a:t>11.01.2021</a:t>
            </a:fld>
            <a:endParaRPr lang="ru-RU"/>
          </a:p>
        </p:txBody>
      </p:sp>
      <p:sp>
        <p:nvSpPr>
          <p:cNvPr id="4" name="Образ слайда 3"/>
          <p:cNvSpPr>
            <a:spLocks noChangeAspect="1" noGrp="1" noRot="1"/>
          </p:cNvSpPr>
          <p:nvPr>
            <p:ph type="sldImg" idx="2"/>
          </p:nvPr>
        </p:nvSpPr>
        <p:spPr bwMode="auto"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>
              <a:defRPr/>
            </a:pPr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 bwMode="auto"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05C1BEDC-14E0-454C-9320-42DD4A99B1BA}" type="slidenum">
              <a:rPr lang="ru-RU"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>
      <a:defRPr sz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 ?>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 ?>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 ?>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 ?>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 ?>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 ?>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 ?>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E7AE44DC-660F-AACC-F75B-A481E1DF71E5}" type="slidenum">
              <a:rPr/>
              <a:t/>
            </a:fld>
            <a:endParaRPr/>
          </a:p>
        </p:txBody>
      </p:sp>
    </p:spTree>
  </p:cSld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DFCD383-9A3F-2A7E-20C3-4FD9EA9C8B80}" type="slidenum">
              <a:rPr/>
              <a:t/>
            </a:fld>
            <a:endParaRPr/>
          </a:p>
        </p:txBody>
      </p:sp>
    </p:spTree>
  </p:cSld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88864057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947223397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634932649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A86A0973-C6B8-9EB9-15E4-2FC3D9F6F76D}" type="slidenum">
              <a:rPr/>
              <a:t/>
            </a:fld>
            <a:endParaRPr/>
          </a:p>
        </p:txBody>
      </p:sp>
    </p:spTree>
  </p:cSld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82725818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560649467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727072983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43FF1F5A-7B08-0C96-FC2E-085E330C58AD}" type="slidenum">
              <a:rPr/>
              <a:t/>
            </a:fld>
            <a:endParaRPr/>
          </a:p>
        </p:txBody>
      </p:sp>
    </p:spTree>
  </p:cSld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53508635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334664289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969332398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7EA31DC1-617D-3BE3-C01C-737D263D0EF2}" type="slidenum">
              <a:rPr/>
              <a:t/>
            </a:fld>
            <a:endParaRPr/>
          </a:p>
        </p:txBody>
      </p:sp>
    </p:spTree>
  </p:cSld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94838851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937281061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551240215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6980C117-3080-D356-9B61-903D683B0B39}" type="slidenum">
              <a:rPr/>
              <a:t/>
            </a:fld>
            <a:endParaRPr/>
          </a:p>
        </p:txBody>
      </p:sp>
    </p:spTree>
  </p:cSld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4144581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856992312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912515879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D64987F-6124-7EF8-D2C0-D4A27E379BF1}" type="slidenum">
              <a:rPr/>
              <a:t/>
            </a:fld>
            <a:endParaRPr/>
          </a:p>
        </p:txBody>
      </p:sp>
    </p:spTree>
  </p:cSld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383A170-93EF-DC81-3C70-D089D125FFEE}" type="slidenum">
              <a:rPr/>
              <a:t/>
            </a:fld>
            <a:endParaRPr/>
          </a:p>
        </p:txBody>
      </p:sp>
    </p:spTree>
  </p:cSld>
</p:note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jpg"/></Relationships>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Relationship Id="rId3" Type="http://schemas.openxmlformats.org/officeDocument/2006/relationships/image" Target="../media/image2.png"/></Relationships>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Layouts/_rels/slideLayout1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Layouts/_rels/slideLayout1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jpg"/></Relationships>
</file>

<file path=ppt/slideLayouts/_rels/slideLayout1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9.png"/><Relationship Id="rId3" Type="http://schemas.openxmlformats.org/officeDocument/2006/relationships/image" Target="../media/image7.png"/></Relationships>
</file>

<file path=ppt/slideLayouts/_rels/slideLayout1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7.png"/></Relationships>
</file>

<file path=ppt/slideLayouts/_rels/slideLayout1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9.png"/><Relationship Id="rId3" Type="http://schemas.openxmlformats.org/officeDocument/2006/relationships/image" Target="../media/image7.png"/></Relationships>
</file>

<file path=ppt/slideLayouts/_rels/slideLayout1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9.png"/><Relationship Id="rId3" Type="http://schemas.openxmlformats.org/officeDocument/2006/relationships/image" Target="../media/image7.png"/></Relationships>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jpg"/></Relationships>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Hat Tit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2"/>
          <a:srcRect l="23308" t="-1" r="587" b="48523"/>
          <a:stretch/>
        </p:blipFill>
        <p:spPr bwMode="auto"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17" name="Рисунок 16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2513812" y="2213452"/>
            <a:ext cx="6919274" cy="2431096"/>
          </a:xfrm>
          <a:prstGeom prst="rect">
            <a:avLst/>
          </a:prstGeom>
        </p:spPr>
      </p:pic>
      <p:pic>
        <p:nvPicPr>
          <p:cNvPr id="18" name="Рисунок 17"/>
          <p:cNvPicPr>
            <a:picLocks noChangeAspect="1"/>
          </p:cNvPicPr>
          <p:nvPr userDrawn="1"/>
        </p:nvPicPr>
        <p:blipFill>
          <a:blip r:embed="rId2"/>
          <a:srcRect l="23308" t="-1" r="587" b="48523"/>
          <a:stretch/>
        </p:blipFill>
        <p:spPr bwMode="auto">
          <a:xfrm rot="10800000">
            <a:off x="5770574" y="-1"/>
            <a:ext cx="6421426" cy="2472050"/>
          </a:xfrm>
          <a:prstGeom prst="rect">
            <a:avLst/>
          </a:prstGeom>
        </p:spPr>
      </p:pic>
      <p:grpSp>
        <p:nvGrpSpPr>
          <p:cNvPr id="28" name="Группа 27"/>
          <p:cNvGrpSpPr/>
          <p:nvPr userDrawn="1"/>
        </p:nvGrpSpPr>
        <p:grpSpPr bwMode="auto"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29" name="Овал 28"/>
            <p:cNvSpPr/>
            <p:nvPr/>
          </p:nvSpPr>
          <p:spPr bwMode="auto"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30" name="Овал 29"/>
            <p:cNvSpPr/>
            <p:nvPr/>
          </p:nvSpPr>
          <p:spPr bwMode="auto"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31" name="Овал 30"/>
            <p:cNvSpPr/>
            <p:nvPr/>
          </p:nvSpPr>
          <p:spPr bwMode="auto">
            <a:xfrm>
              <a:off x="7081442" y="2678447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/>
            </a:p>
          </p:txBody>
        </p:sp>
      </p:grpSp>
      <p:grpSp>
        <p:nvGrpSpPr>
          <p:cNvPr id="32" name="Группа 31"/>
          <p:cNvGrpSpPr/>
          <p:nvPr userDrawn="1"/>
        </p:nvGrpSpPr>
        <p:grpSpPr bwMode="auto"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33" name="Овал 32"/>
            <p:cNvSpPr/>
            <p:nvPr/>
          </p:nvSpPr>
          <p:spPr bwMode="auto"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34" name="Овал 33"/>
            <p:cNvSpPr/>
            <p:nvPr/>
          </p:nvSpPr>
          <p:spPr bwMode="auto"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35" name="Овал 34"/>
            <p:cNvSpPr/>
            <p:nvPr/>
          </p:nvSpPr>
          <p:spPr bwMode="auto">
            <a:xfrm>
              <a:off x="7081442" y="2678447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Final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Hat Tit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2481169" y="2199702"/>
            <a:ext cx="7035117" cy="2471799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3"/>
          <a:srcRect l="23308" t="-1" r="587" b="48523"/>
          <a:stretch/>
        </p:blipFill>
        <p:spPr bwMode="auto"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3"/>
          <a:srcRect l="23308" t="-1" r="587" b="48523"/>
          <a:stretch/>
        </p:blipFill>
        <p:spPr bwMode="auto">
          <a:xfrm rot="10800000">
            <a:off x="5770574" y="-1"/>
            <a:ext cx="6421426" cy="24720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Hat Title Clea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2"/>
          <a:srcRect l="23308" t="-1" r="587" b="48523"/>
          <a:stretch/>
        </p:blipFill>
        <p:spPr bwMode="auto"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2"/>
          <a:srcRect l="23308" t="-1" r="587" b="48523"/>
          <a:stretch/>
        </p:blipFill>
        <p:spPr bwMode="auto">
          <a:xfrm rot="10800000">
            <a:off x="5770574" y="-1"/>
            <a:ext cx="6421426" cy="24720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title" userDrawn="1">
  <p:cSld name="Tit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 bwMode="auto"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 bwMode="auto"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ru-RU"/>
              <a:t>Образец подзаголовка</a:t>
            </a:r>
            <a:endParaRPr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8815E34C-0C06-422D-8445-4290A33915A8}" type="datetime1">
              <a:rPr lang="ru-RU"/>
              <a:t>11.01.2021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2D0A6DE4-523C-4F70-BC59-CD9CEAB9BA4C}" type="slidenum">
              <a:rPr lang="ru-RU"/>
              <a:t>‹#›</a:t>
            </a:fld>
            <a:endParaRPr lang="ru-RU"/>
          </a:p>
        </p:txBody>
      </p:sp>
      <p:grpSp>
        <p:nvGrpSpPr>
          <p:cNvPr id="12" name="Группа 11"/>
          <p:cNvGrpSpPr/>
          <p:nvPr userDrawn="1"/>
        </p:nvGrpSpPr>
        <p:grpSpPr bwMode="auto">
          <a:xfrm>
            <a:off x="-1" y="9429"/>
            <a:ext cx="1608943" cy="6839144"/>
            <a:chOff x="-1" y="9429"/>
            <a:chExt cx="1608943" cy="6839144"/>
          </a:xfrm>
        </p:grpSpPr>
        <p:pic>
          <p:nvPicPr>
            <p:cNvPr id="8" name="Рисунок 7"/>
            <p:cNvPicPr>
              <a:picLocks noChangeAspect="1"/>
            </p:cNvPicPr>
            <p:nvPr userDrawn="1"/>
          </p:nvPicPr>
          <p:blipFill>
            <a:blip r:embed="rId2"/>
            <a:srcRect l="50000" t="13961" r="0" b="54734"/>
            <a:stretch/>
          </p:blipFill>
          <p:spPr bwMode="auto"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9" name="Рисунок 8"/>
            <p:cNvPicPr>
              <a:picLocks noChangeAspect="1"/>
            </p:cNvPicPr>
            <p:nvPr userDrawn="1"/>
          </p:nvPicPr>
          <p:blipFill>
            <a:blip r:embed="rId3"/>
            <a:srcRect l="50000" t="55842" r="0" b="0"/>
            <a:stretch/>
          </p:blipFill>
          <p:spPr bwMode="auto">
            <a:xfrm rot="16199998">
              <a:off x="-796056" y="4443574"/>
              <a:ext cx="3201056" cy="1608941"/>
            </a:xfrm>
            <a:prstGeom prst="rect">
              <a:avLst/>
            </a:prstGeom>
          </p:spPr>
        </p:pic>
      </p:grpSp>
      <p:grpSp>
        <p:nvGrpSpPr>
          <p:cNvPr id="13" name="Группа 12"/>
          <p:cNvGrpSpPr/>
          <p:nvPr userDrawn="1"/>
        </p:nvGrpSpPr>
        <p:grpSpPr bwMode="auto">
          <a:xfrm rot="10800000">
            <a:off x="10549328" y="0"/>
            <a:ext cx="1608943" cy="6839144"/>
            <a:chOff x="-1" y="9429"/>
            <a:chExt cx="1608943" cy="6839144"/>
          </a:xfrm>
        </p:grpSpPr>
        <p:pic>
          <p:nvPicPr>
            <p:cNvPr id="14" name="Рисунок 13"/>
            <p:cNvPicPr>
              <a:picLocks noChangeAspect="1"/>
            </p:cNvPicPr>
            <p:nvPr userDrawn="1"/>
          </p:nvPicPr>
          <p:blipFill>
            <a:blip r:embed="rId2"/>
            <a:srcRect l="50000" t="13961" r="0" b="54734"/>
            <a:stretch/>
          </p:blipFill>
          <p:spPr bwMode="auto"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15" name="Рисунок 14"/>
            <p:cNvPicPr>
              <a:picLocks noChangeAspect="1"/>
            </p:cNvPicPr>
            <p:nvPr userDrawn="1"/>
          </p:nvPicPr>
          <p:blipFill>
            <a:blip r:embed="rId3"/>
            <a:srcRect l="50000" t="55842" r="0" b="0"/>
            <a:stretch/>
          </p:blipFill>
          <p:spPr bwMode="auto">
            <a:xfrm rot="16199998">
              <a:off x="-796056" y="4443574"/>
              <a:ext cx="3201056" cy="1608941"/>
            </a:xfrm>
            <a:prstGeom prst="rect">
              <a:avLst/>
            </a:prstGeom>
          </p:spPr>
        </p:pic>
      </p:grpSp>
      <p:pic>
        <p:nvPicPr>
          <p:cNvPr id="17" name="Рисунок 16"/>
          <p:cNvPicPr>
            <a:picLocks noChangeAspect="1"/>
          </p:cNvPicPr>
          <p:nvPr userDrawn="1"/>
        </p:nvPicPr>
        <p:blipFill>
          <a:blip r:embed="rId4"/>
          <a:stretch/>
        </p:blipFill>
        <p:spPr bwMode="auto">
          <a:xfrm>
            <a:off x="3484948" y="1294574"/>
            <a:ext cx="4802576" cy="168739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Mai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E5875349-B8FF-4EAF-9758-1B6C76217467}" type="datetime1">
              <a:rPr lang="ru-RU"/>
              <a:t>11.01.2021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2D0A6DE4-523C-4F70-BC59-CD9CEAB9BA4C}" type="slidenum">
              <a:rPr lang="ru-RU"/>
              <a:t>‹#›</a:t>
            </a:fld>
            <a:endParaRPr lang="ru-RU"/>
          </a:p>
        </p:txBody>
      </p:sp>
      <p:sp>
        <p:nvSpPr>
          <p:cNvPr id="6" name="Заголовок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2"/>
          <a:srcRect l="50000" t="13961" r="0" b="54734"/>
          <a:stretch/>
        </p:blipFill>
        <p:spPr bwMode="auto">
          <a:xfrm rot="5400000">
            <a:off x="-1030206" y="1039634"/>
            <a:ext cx="3201056" cy="1140645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 userDrawn="1"/>
        </p:nvPicPr>
        <p:blipFill>
          <a:blip r:embed="rId3"/>
          <a:srcRect l="50000" t="55842" r="0" b="0"/>
          <a:stretch/>
        </p:blipFill>
        <p:spPr bwMode="auto">
          <a:xfrm rot="16199998">
            <a:off x="-796056" y="4443574"/>
            <a:ext cx="3201056" cy="1608941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 userDrawn="1"/>
        </p:nvPicPr>
        <p:blipFill>
          <a:blip r:embed="rId2"/>
          <a:srcRect l="50000" t="13961" r="0" b="54734"/>
          <a:stretch/>
        </p:blipFill>
        <p:spPr bwMode="auto">
          <a:xfrm rot="16199998">
            <a:off x="9987420" y="4668294"/>
            <a:ext cx="3201056" cy="1140645"/>
          </a:xfrm>
          <a:prstGeom prst="rect">
            <a:avLst/>
          </a:prstGeom>
        </p:spPr>
      </p:pic>
      <p:pic>
        <p:nvPicPr>
          <p:cNvPr id="22" name="Рисунок 21"/>
          <p:cNvPicPr>
            <a:picLocks noChangeAspect="1"/>
          </p:cNvPicPr>
          <p:nvPr userDrawn="1"/>
        </p:nvPicPr>
        <p:blipFill>
          <a:blip r:embed="rId4"/>
          <a:stretch/>
        </p:blipFill>
        <p:spPr bwMode="auto">
          <a:xfrm>
            <a:off x="9841584" y="284686"/>
            <a:ext cx="2256148" cy="79270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Final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Hat Tit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7" name="Рисунок 16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2513813" y="2213452"/>
            <a:ext cx="6919273" cy="2431096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3"/>
          <a:srcRect l="23327" t="1" r="0" b="48522"/>
          <a:stretch/>
        </p:blipFill>
        <p:spPr bwMode="auto"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3"/>
          <a:srcRect l="23327" t="1" r="0" b="48522"/>
          <a:stretch/>
        </p:blipFill>
        <p:spPr bwMode="auto"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/>
          <p:cNvGrpSpPr/>
          <p:nvPr userDrawn="1"/>
        </p:nvGrpSpPr>
        <p:grpSpPr bwMode="auto"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/>
            <p:cNvSpPr/>
            <p:nvPr/>
          </p:nvSpPr>
          <p:spPr bwMode="auto"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2" name="Овал 11"/>
            <p:cNvSpPr/>
            <p:nvPr/>
          </p:nvSpPr>
          <p:spPr bwMode="auto"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4" name="Овал 13"/>
            <p:cNvSpPr/>
            <p:nvPr/>
          </p:nvSpPr>
          <p:spPr bwMode="auto">
            <a:xfrm>
              <a:off x="7081442" y="2678447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/>
            </a:p>
          </p:txBody>
        </p:sp>
      </p:grpSp>
      <p:grpSp>
        <p:nvGrpSpPr>
          <p:cNvPr id="15" name="Группа 14"/>
          <p:cNvGrpSpPr/>
          <p:nvPr userDrawn="1"/>
        </p:nvGrpSpPr>
        <p:grpSpPr bwMode="auto"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/>
            <p:cNvSpPr/>
            <p:nvPr/>
          </p:nvSpPr>
          <p:spPr bwMode="auto"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9" name="Овал 18"/>
            <p:cNvSpPr/>
            <p:nvPr/>
          </p:nvSpPr>
          <p:spPr bwMode="auto"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20" name="Овал 19"/>
            <p:cNvSpPr/>
            <p:nvPr/>
          </p:nvSpPr>
          <p:spPr bwMode="auto">
            <a:xfrm>
              <a:off x="7081442" y="2678447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Hat Title Clea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2"/>
          <a:srcRect l="23327" t="1" r="0" b="48522"/>
          <a:stretch/>
        </p:blipFill>
        <p:spPr bwMode="auto"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2"/>
          <a:srcRect l="23327" t="1" r="0" b="48522"/>
          <a:stretch/>
        </p:blipFill>
        <p:spPr bwMode="auto"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/>
          <p:cNvGrpSpPr/>
          <p:nvPr userDrawn="1"/>
        </p:nvGrpSpPr>
        <p:grpSpPr bwMode="auto"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/>
            <p:cNvSpPr/>
            <p:nvPr/>
          </p:nvSpPr>
          <p:spPr bwMode="auto"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2" name="Овал 11"/>
            <p:cNvSpPr/>
            <p:nvPr/>
          </p:nvSpPr>
          <p:spPr bwMode="auto"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4" name="Овал 13"/>
            <p:cNvSpPr/>
            <p:nvPr/>
          </p:nvSpPr>
          <p:spPr bwMode="auto">
            <a:xfrm>
              <a:off x="7081442" y="2678447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/>
            </a:p>
          </p:txBody>
        </p:sp>
      </p:grpSp>
      <p:grpSp>
        <p:nvGrpSpPr>
          <p:cNvPr id="15" name="Группа 14"/>
          <p:cNvGrpSpPr/>
          <p:nvPr userDrawn="1"/>
        </p:nvGrpSpPr>
        <p:grpSpPr bwMode="auto"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/>
            <p:cNvSpPr/>
            <p:nvPr/>
          </p:nvSpPr>
          <p:spPr bwMode="auto"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9" name="Овал 18"/>
            <p:cNvSpPr/>
            <p:nvPr/>
          </p:nvSpPr>
          <p:spPr bwMode="auto"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20" name="Овал 19"/>
            <p:cNvSpPr/>
            <p:nvPr/>
          </p:nvSpPr>
          <p:spPr bwMode="auto">
            <a:xfrm>
              <a:off x="7081442" y="2678447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title" userDrawn="1">
  <p:cSld name="Tit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 bwMode="auto"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 bwMode="auto"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ru-RU"/>
              <a:t>Образец подзаголовка</a:t>
            </a:r>
            <a:endParaRPr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8815E34C-0C06-422D-8445-4290A33915A8}" type="datetime1">
              <a:rPr lang="ru-RU"/>
              <a:t>11.01.2021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2D0A6DE4-523C-4F70-BC59-CD9CEAB9BA4C}" type="slidenum">
              <a:rPr lang="ru-RU"/>
              <a:t>‹#›</a:t>
            </a:fld>
            <a:endParaRPr lang="ru-RU"/>
          </a:p>
        </p:txBody>
      </p:sp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3497343" y="1300561"/>
            <a:ext cx="4748930" cy="1668543"/>
          </a:xfrm>
          <a:prstGeom prst="rect">
            <a:avLst/>
          </a:prstGeom>
        </p:spPr>
      </p:pic>
      <p:grpSp>
        <p:nvGrpSpPr>
          <p:cNvPr id="10" name="Группа 9"/>
          <p:cNvGrpSpPr/>
          <p:nvPr userDrawn="1"/>
        </p:nvGrpSpPr>
        <p:grpSpPr bwMode="auto"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/>
            <p:cNvPicPr>
              <a:picLocks noChangeAspect="1"/>
            </p:cNvPicPr>
            <p:nvPr userDrawn="1"/>
          </p:nvPicPr>
          <p:blipFill>
            <a:blip r:embed="rId3"/>
            <a:srcRect l="50091" t="1" r="-1" b="54939"/>
            <a:stretch/>
          </p:blipFill>
          <p:spPr bwMode="auto"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/>
            <p:cNvPicPr>
              <a:picLocks noChangeAspect="1"/>
            </p:cNvPicPr>
            <p:nvPr userDrawn="1"/>
          </p:nvPicPr>
          <p:blipFill>
            <a:blip r:embed="rId3"/>
            <a:srcRect l="50091" t="55971" r="-1" b="-1215"/>
            <a:stretch/>
          </p:blipFill>
          <p:spPr bwMode="auto">
            <a:xfrm rot="16199998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/>
          <p:cNvGrpSpPr/>
          <p:nvPr userDrawn="1"/>
        </p:nvGrpSpPr>
        <p:grpSpPr bwMode="auto"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/>
            <p:cNvPicPr>
              <a:picLocks noChangeAspect="1"/>
            </p:cNvPicPr>
            <p:nvPr userDrawn="1"/>
          </p:nvPicPr>
          <p:blipFill>
            <a:blip r:embed="rId3"/>
            <a:srcRect l="50091" t="1" r="-1" b="54939"/>
            <a:stretch/>
          </p:blipFill>
          <p:spPr bwMode="auto"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/>
            <p:cNvPicPr>
              <a:picLocks noChangeAspect="1"/>
            </p:cNvPicPr>
            <p:nvPr userDrawn="1"/>
          </p:nvPicPr>
          <p:blipFill>
            <a:blip r:embed="rId3"/>
            <a:srcRect l="50091" t="55971" r="-1" b="-1215"/>
            <a:stretch/>
          </p:blipFill>
          <p:spPr bwMode="auto">
            <a:xfrm rot="16199998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Mai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E5875349-B8FF-4EAF-9758-1B6C76217467}" type="datetime1">
              <a:rPr lang="ru-RU"/>
              <a:t>11.01.2021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2D0A6DE4-523C-4F70-BC59-CD9CEAB9BA4C}" type="slidenum">
              <a:rPr lang="ru-RU"/>
              <a:t>‹#›</a:t>
            </a:fld>
            <a:endParaRPr lang="ru-RU"/>
          </a:p>
        </p:txBody>
      </p:sp>
      <p:sp>
        <p:nvSpPr>
          <p:cNvPr id="6" name="Заголовок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9841585" y="284686"/>
            <a:ext cx="2256146" cy="792700"/>
          </a:xfrm>
          <a:prstGeom prst="rect">
            <a:avLst/>
          </a:prstGeom>
        </p:spPr>
      </p:pic>
      <p:grpSp>
        <p:nvGrpSpPr>
          <p:cNvPr id="22" name="Группа 21"/>
          <p:cNvGrpSpPr/>
          <p:nvPr userDrawn="1"/>
        </p:nvGrpSpPr>
        <p:grpSpPr bwMode="auto"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/>
            <p:cNvPicPr>
              <a:picLocks noChangeAspect="1"/>
            </p:cNvPicPr>
            <p:nvPr userDrawn="1"/>
          </p:nvPicPr>
          <p:blipFill>
            <a:blip r:embed="rId3"/>
            <a:srcRect l="50091" t="1" r="-1" b="54939"/>
            <a:stretch/>
          </p:blipFill>
          <p:spPr bwMode="auto"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/>
            <p:cNvPicPr>
              <a:picLocks noChangeAspect="1"/>
            </p:cNvPicPr>
            <p:nvPr userDrawn="1"/>
          </p:nvPicPr>
          <p:blipFill>
            <a:blip r:embed="rId3"/>
            <a:srcRect l="50091" t="55971" r="-1" b="-1215"/>
            <a:stretch/>
          </p:blipFill>
          <p:spPr bwMode="auto">
            <a:xfrm rot="16199998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/>
          <p:cNvPicPr>
            <a:picLocks noChangeAspect="1"/>
          </p:cNvPicPr>
          <p:nvPr userDrawn="1"/>
        </p:nvPicPr>
        <p:blipFill>
          <a:blip r:embed="rId3"/>
          <a:srcRect l="50091" t="1" r="-1" b="54939"/>
          <a:stretch/>
        </p:blipFill>
        <p:spPr bwMode="auto">
          <a:xfrm rot="16199998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/>
          <p:cNvGrpSpPr/>
          <p:nvPr userDrawn="1"/>
        </p:nvGrpSpPr>
        <p:grpSpPr bwMode="auto"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/>
            <p:cNvSpPr/>
            <p:nvPr/>
          </p:nvSpPr>
          <p:spPr bwMode="auto"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28" name="Ромб 27"/>
            <p:cNvSpPr/>
            <p:nvPr/>
          </p:nvSpPr>
          <p:spPr bwMode="auto"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29" name="Ромб 28"/>
            <p:cNvSpPr/>
            <p:nvPr/>
          </p:nvSpPr>
          <p:spPr bwMode="auto"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/>
            </a:p>
          </p:txBody>
        </p:sp>
      </p:grpSp>
      <p:sp>
        <p:nvSpPr>
          <p:cNvPr id="30" name="Прямоугольник 29"/>
          <p:cNvSpPr/>
          <p:nvPr userDrawn="1"/>
        </p:nvSpPr>
        <p:spPr bwMode="auto"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Hat Title Clea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2"/>
          <a:srcRect l="23308" t="-1" r="587" b="48523"/>
          <a:stretch/>
        </p:blipFill>
        <p:spPr bwMode="auto"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18" name="Рисунок 17"/>
          <p:cNvPicPr>
            <a:picLocks noChangeAspect="1"/>
          </p:cNvPicPr>
          <p:nvPr userDrawn="1"/>
        </p:nvPicPr>
        <p:blipFill>
          <a:blip r:embed="rId2"/>
          <a:srcRect l="23308" t="-1" r="587" b="48523"/>
          <a:stretch/>
        </p:blipFill>
        <p:spPr bwMode="auto">
          <a:xfrm rot="10800000">
            <a:off x="5770574" y="-1"/>
            <a:ext cx="6421426" cy="2472050"/>
          </a:xfrm>
          <a:prstGeom prst="rect">
            <a:avLst/>
          </a:prstGeom>
        </p:spPr>
      </p:pic>
      <p:grpSp>
        <p:nvGrpSpPr>
          <p:cNvPr id="28" name="Группа 27"/>
          <p:cNvGrpSpPr/>
          <p:nvPr userDrawn="1"/>
        </p:nvGrpSpPr>
        <p:grpSpPr bwMode="auto"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29" name="Овал 28"/>
            <p:cNvSpPr/>
            <p:nvPr/>
          </p:nvSpPr>
          <p:spPr bwMode="auto"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30" name="Овал 29"/>
            <p:cNvSpPr/>
            <p:nvPr/>
          </p:nvSpPr>
          <p:spPr bwMode="auto"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31" name="Овал 30"/>
            <p:cNvSpPr/>
            <p:nvPr/>
          </p:nvSpPr>
          <p:spPr bwMode="auto">
            <a:xfrm>
              <a:off x="7081442" y="2678447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/>
            </a:p>
          </p:txBody>
        </p:sp>
      </p:grpSp>
      <p:grpSp>
        <p:nvGrpSpPr>
          <p:cNvPr id="32" name="Группа 31"/>
          <p:cNvGrpSpPr/>
          <p:nvPr userDrawn="1"/>
        </p:nvGrpSpPr>
        <p:grpSpPr bwMode="auto"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33" name="Овал 32"/>
            <p:cNvSpPr/>
            <p:nvPr/>
          </p:nvSpPr>
          <p:spPr bwMode="auto"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34" name="Овал 33"/>
            <p:cNvSpPr/>
            <p:nvPr/>
          </p:nvSpPr>
          <p:spPr bwMode="auto"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35" name="Овал 34"/>
            <p:cNvSpPr/>
            <p:nvPr/>
          </p:nvSpPr>
          <p:spPr bwMode="auto">
            <a:xfrm>
              <a:off x="7081442" y="2678447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/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Final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title" userDrawn="1">
  <p:cSld name="Tit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 bwMode="auto"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 bwMode="auto"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ru-RU"/>
              <a:t>Образец подзаголовка</a:t>
            </a:r>
            <a:endParaRPr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8815E34C-0C06-422D-8445-4290A33915A8}" type="datetime1">
              <a:rPr lang="ru-RU"/>
              <a:t>11.01.2021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2D0A6DE4-523C-4F70-BC59-CD9CEAB9BA4C}" type="slidenum">
              <a:rPr lang="ru-RU"/>
              <a:t>‹#›</a:t>
            </a:fld>
            <a:endParaRPr lang="ru-RU"/>
          </a:p>
        </p:txBody>
      </p:sp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3497343" y="1300561"/>
            <a:ext cx="4748931" cy="1668544"/>
          </a:xfrm>
          <a:prstGeom prst="rect">
            <a:avLst/>
          </a:prstGeom>
        </p:spPr>
      </p:pic>
      <p:grpSp>
        <p:nvGrpSpPr>
          <p:cNvPr id="12" name="Группа 11"/>
          <p:cNvGrpSpPr/>
          <p:nvPr userDrawn="1"/>
        </p:nvGrpSpPr>
        <p:grpSpPr bwMode="auto">
          <a:xfrm>
            <a:off x="-1" y="9429"/>
            <a:ext cx="1608943" cy="6839144"/>
            <a:chOff x="-1" y="9429"/>
            <a:chExt cx="1608943" cy="6839144"/>
          </a:xfrm>
        </p:grpSpPr>
        <p:pic>
          <p:nvPicPr>
            <p:cNvPr id="8" name="Рисунок 7"/>
            <p:cNvPicPr>
              <a:picLocks noChangeAspect="1"/>
            </p:cNvPicPr>
            <p:nvPr userDrawn="1"/>
          </p:nvPicPr>
          <p:blipFill>
            <a:blip r:embed="rId3"/>
            <a:srcRect l="50000" t="13961" r="0" b="54734"/>
            <a:stretch/>
          </p:blipFill>
          <p:spPr bwMode="auto"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9" name="Рисунок 8"/>
            <p:cNvPicPr>
              <a:picLocks noChangeAspect="1"/>
            </p:cNvPicPr>
            <p:nvPr userDrawn="1"/>
          </p:nvPicPr>
          <p:blipFill>
            <a:blip r:embed="rId4"/>
            <a:srcRect l="50000" t="55842" r="0" b="0"/>
            <a:stretch/>
          </p:blipFill>
          <p:spPr bwMode="auto">
            <a:xfrm rot="16199998">
              <a:off x="-796056" y="4443574"/>
              <a:ext cx="3201056" cy="1608941"/>
            </a:xfrm>
            <a:prstGeom prst="rect">
              <a:avLst/>
            </a:prstGeom>
          </p:spPr>
        </p:pic>
      </p:grpSp>
      <p:grpSp>
        <p:nvGrpSpPr>
          <p:cNvPr id="13" name="Группа 12"/>
          <p:cNvGrpSpPr/>
          <p:nvPr userDrawn="1"/>
        </p:nvGrpSpPr>
        <p:grpSpPr bwMode="auto">
          <a:xfrm rot="10800000">
            <a:off x="10549328" y="0"/>
            <a:ext cx="1608943" cy="6839144"/>
            <a:chOff x="-1" y="9429"/>
            <a:chExt cx="1608943" cy="6839144"/>
          </a:xfrm>
        </p:grpSpPr>
        <p:pic>
          <p:nvPicPr>
            <p:cNvPr id="14" name="Рисунок 13"/>
            <p:cNvPicPr>
              <a:picLocks noChangeAspect="1"/>
            </p:cNvPicPr>
            <p:nvPr userDrawn="1"/>
          </p:nvPicPr>
          <p:blipFill>
            <a:blip r:embed="rId3"/>
            <a:srcRect l="50000" t="13961" r="0" b="54734"/>
            <a:stretch/>
          </p:blipFill>
          <p:spPr bwMode="auto"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15" name="Рисунок 14"/>
            <p:cNvPicPr>
              <a:picLocks noChangeAspect="1"/>
            </p:cNvPicPr>
            <p:nvPr userDrawn="1"/>
          </p:nvPicPr>
          <p:blipFill>
            <a:blip r:embed="rId4"/>
            <a:srcRect l="50000" t="55842" r="0" b="0"/>
            <a:stretch/>
          </p:blipFill>
          <p:spPr bwMode="auto">
            <a:xfrm rot="16199998">
              <a:off x="-796056" y="4443574"/>
              <a:ext cx="3201056" cy="1608941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Mai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E5875349-B8FF-4EAF-9758-1B6C76217467}" type="datetime1">
              <a:rPr lang="ru-RU"/>
              <a:t>11.01.2021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2D0A6DE4-523C-4F70-BC59-CD9CEAB9BA4C}" type="slidenum">
              <a:rPr lang="ru-RU"/>
              <a:t>‹#›</a:t>
            </a:fld>
            <a:endParaRPr lang="ru-RU"/>
          </a:p>
        </p:txBody>
      </p:sp>
      <p:sp>
        <p:nvSpPr>
          <p:cNvPr id="6" name="Заголовок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9841584" y="284686"/>
            <a:ext cx="2256148" cy="792701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3"/>
          <a:srcRect l="50000" t="13961" r="0" b="54734"/>
          <a:stretch/>
        </p:blipFill>
        <p:spPr bwMode="auto">
          <a:xfrm rot="5400000">
            <a:off x="-1030206" y="1039634"/>
            <a:ext cx="3201056" cy="1140645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 userDrawn="1"/>
        </p:nvPicPr>
        <p:blipFill>
          <a:blip r:embed="rId4"/>
          <a:srcRect l="50000" t="55842" r="0" b="0"/>
          <a:stretch/>
        </p:blipFill>
        <p:spPr bwMode="auto">
          <a:xfrm rot="16199998">
            <a:off x="-796056" y="4443574"/>
            <a:ext cx="3201056" cy="1608941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 userDrawn="1"/>
        </p:nvPicPr>
        <p:blipFill>
          <a:blip r:embed="rId3"/>
          <a:srcRect l="50000" t="13961" r="0" b="54734"/>
          <a:stretch/>
        </p:blipFill>
        <p:spPr bwMode="auto">
          <a:xfrm rot="16199998">
            <a:off x="9987420" y="4668294"/>
            <a:ext cx="3201056" cy="114064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Final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Hat Tit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7" name="Рисунок 16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2513812" y="2213452"/>
            <a:ext cx="6919274" cy="2431096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3"/>
          <a:srcRect l="23327" t="1" r="0" b="48522"/>
          <a:stretch/>
        </p:blipFill>
        <p:spPr bwMode="auto"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3"/>
          <a:srcRect l="23327" t="1" r="0" b="48522"/>
          <a:stretch/>
        </p:blipFill>
        <p:spPr bwMode="auto"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/>
          <p:cNvGrpSpPr/>
          <p:nvPr userDrawn="1"/>
        </p:nvGrpSpPr>
        <p:grpSpPr bwMode="auto"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/>
            <p:cNvSpPr/>
            <p:nvPr/>
          </p:nvSpPr>
          <p:spPr bwMode="auto"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2" name="Овал 11"/>
            <p:cNvSpPr/>
            <p:nvPr/>
          </p:nvSpPr>
          <p:spPr bwMode="auto"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4" name="Овал 13"/>
            <p:cNvSpPr/>
            <p:nvPr/>
          </p:nvSpPr>
          <p:spPr bwMode="auto">
            <a:xfrm>
              <a:off x="7081442" y="2678447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/>
            </a:p>
          </p:txBody>
        </p:sp>
      </p:grpSp>
      <p:grpSp>
        <p:nvGrpSpPr>
          <p:cNvPr id="15" name="Группа 14"/>
          <p:cNvGrpSpPr/>
          <p:nvPr userDrawn="1"/>
        </p:nvGrpSpPr>
        <p:grpSpPr bwMode="auto"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/>
            <p:cNvSpPr/>
            <p:nvPr/>
          </p:nvSpPr>
          <p:spPr bwMode="auto"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9" name="Овал 18"/>
            <p:cNvSpPr/>
            <p:nvPr/>
          </p:nvSpPr>
          <p:spPr bwMode="auto"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20" name="Овал 19"/>
            <p:cNvSpPr/>
            <p:nvPr/>
          </p:nvSpPr>
          <p:spPr bwMode="auto">
            <a:xfrm>
              <a:off x="7081442" y="2678447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Hat Title Clea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2"/>
          <a:srcRect l="23327" t="1" r="0" b="48522"/>
          <a:stretch/>
        </p:blipFill>
        <p:spPr bwMode="auto"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2"/>
          <a:srcRect l="23327" t="1" r="0" b="48522"/>
          <a:stretch/>
        </p:blipFill>
        <p:spPr bwMode="auto"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/>
          <p:cNvGrpSpPr/>
          <p:nvPr userDrawn="1"/>
        </p:nvGrpSpPr>
        <p:grpSpPr bwMode="auto"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/>
            <p:cNvSpPr/>
            <p:nvPr/>
          </p:nvSpPr>
          <p:spPr bwMode="auto"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2" name="Овал 11"/>
            <p:cNvSpPr/>
            <p:nvPr/>
          </p:nvSpPr>
          <p:spPr bwMode="auto"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4" name="Овал 13"/>
            <p:cNvSpPr/>
            <p:nvPr/>
          </p:nvSpPr>
          <p:spPr bwMode="auto">
            <a:xfrm>
              <a:off x="7081442" y="2678447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/>
            </a:p>
          </p:txBody>
        </p:sp>
      </p:grpSp>
      <p:grpSp>
        <p:nvGrpSpPr>
          <p:cNvPr id="15" name="Группа 14"/>
          <p:cNvGrpSpPr/>
          <p:nvPr userDrawn="1"/>
        </p:nvGrpSpPr>
        <p:grpSpPr bwMode="auto"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/>
            <p:cNvSpPr/>
            <p:nvPr/>
          </p:nvSpPr>
          <p:spPr bwMode="auto"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9" name="Овал 18"/>
            <p:cNvSpPr/>
            <p:nvPr/>
          </p:nvSpPr>
          <p:spPr bwMode="auto"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20" name="Овал 19"/>
            <p:cNvSpPr/>
            <p:nvPr/>
          </p:nvSpPr>
          <p:spPr bwMode="auto">
            <a:xfrm>
              <a:off x="7081442" y="2678447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title" userDrawn="1">
  <p:cSld name="Tit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 bwMode="auto"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 bwMode="auto"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ru-RU"/>
              <a:t>Образец подзаголовка</a:t>
            </a:r>
            <a:endParaRPr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8815E34C-0C06-422D-8445-4290A33915A8}" type="datetime1">
              <a:rPr lang="ru-RU"/>
              <a:t>11.01.2021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2D0A6DE4-523C-4F70-BC59-CD9CEAB9BA4C}" type="slidenum">
              <a:rPr lang="ru-RU"/>
              <a:t>‹#›</a:t>
            </a:fld>
            <a:endParaRPr lang="ru-RU"/>
          </a:p>
        </p:txBody>
      </p:sp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3497343" y="1300561"/>
            <a:ext cx="4748931" cy="1668543"/>
          </a:xfrm>
          <a:prstGeom prst="rect">
            <a:avLst/>
          </a:prstGeom>
        </p:spPr>
      </p:pic>
      <p:grpSp>
        <p:nvGrpSpPr>
          <p:cNvPr id="10" name="Группа 9"/>
          <p:cNvGrpSpPr/>
          <p:nvPr userDrawn="1"/>
        </p:nvGrpSpPr>
        <p:grpSpPr bwMode="auto"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/>
            <p:cNvPicPr>
              <a:picLocks noChangeAspect="1"/>
            </p:cNvPicPr>
            <p:nvPr userDrawn="1"/>
          </p:nvPicPr>
          <p:blipFill>
            <a:blip r:embed="rId3"/>
            <a:srcRect l="50091" t="1" r="-1" b="54939"/>
            <a:stretch/>
          </p:blipFill>
          <p:spPr bwMode="auto"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/>
            <p:cNvPicPr>
              <a:picLocks noChangeAspect="1"/>
            </p:cNvPicPr>
            <p:nvPr userDrawn="1"/>
          </p:nvPicPr>
          <p:blipFill>
            <a:blip r:embed="rId3"/>
            <a:srcRect l="50091" t="55971" r="-1" b="-1215"/>
            <a:stretch/>
          </p:blipFill>
          <p:spPr bwMode="auto">
            <a:xfrm rot="16199998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/>
          <p:cNvGrpSpPr/>
          <p:nvPr userDrawn="1"/>
        </p:nvGrpSpPr>
        <p:grpSpPr bwMode="auto"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/>
            <p:cNvPicPr>
              <a:picLocks noChangeAspect="1"/>
            </p:cNvPicPr>
            <p:nvPr userDrawn="1"/>
          </p:nvPicPr>
          <p:blipFill>
            <a:blip r:embed="rId3"/>
            <a:srcRect l="50091" t="1" r="-1" b="54939"/>
            <a:stretch/>
          </p:blipFill>
          <p:spPr bwMode="auto"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/>
            <p:cNvPicPr>
              <a:picLocks noChangeAspect="1"/>
            </p:cNvPicPr>
            <p:nvPr userDrawn="1"/>
          </p:nvPicPr>
          <p:blipFill>
            <a:blip r:embed="rId3"/>
            <a:srcRect l="50091" t="55971" r="-1" b="-1215"/>
            <a:stretch/>
          </p:blipFill>
          <p:spPr bwMode="auto">
            <a:xfrm rot="16199998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Mai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E5875349-B8FF-4EAF-9758-1B6C76217467}" type="datetime1">
              <a:rPr lang="ru-RU"/>
              <a:t>11.01.2021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2D0A6DE4-523C-4F70-BC59-CD9CEAB9BA4C}" type="slidenum">
              <a:rPr lang="ru-RU"/>
              <a:t>‹#›</a:t>
            </a:fld>
            <a:endParaRPr lang="ru-RU"/>
          </a:p>
        </p:txBody>
      </p:sp>
      <p:sp>
        <p:nvSpPr>
          <p:cNvPr id="6" name="Заголовок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9841584" y="284686"/>
            <a:ext cx="2256148" cy="792700"/>
          </a:xfrm>
          <a:prstGeom prst="rect">
            <a:avLst/>
          </a:prstGeom>
        </p:spPr>
      </p:pic>
      <p:grpSp>
        <p:nvGrpSpPr>
          <p:cNvPr id="22" name="Группа 21"/>
          <p:cNvGrpSpPr/>
          <p:nvPr userDrawn="1"/>
        </p:nvGrpSpPr>
        <p:grpSpPr bwMode="auto"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/>
            <p:cNvPicPr>
              <a:picLocks noChangeAspect="1"/>
            </p:cNvPicPr>
            <p:nvPr userDrawn="1"/>
          </p:nvPicPr>
          <p:blipFill>
            <a:blip r:embed="rId3"/>
            <a:srcRect l="50091" t="1" r="-1" b="54939"/>
            <a:stretch/>
          </p:blipFill>
          <p:spPr bwMode="auto"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/>
            <p:cNvPicPr>
              <a:picLocks noChangeAspect="1"/>
            </p:cNvPicPr>
            <p:nvPr userDrawn="1"/>
          </p:nvPicPr>
          <p:blipFill>
            <a:blip r:embed="rId3"/>
            <a:srcRect l="50091" t="55971" r="-1" b="-1215"/>
            <a:stretch/>
          </p:blipFill>
          <p:spPr bwMode="auto">
            <a:xfrm rot="16199998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/>
          <p:cNvPicPr>
            <a:picLocks noChangeAspect="1"/>
          </p:cNvPicPr>
          <p:nvPr userDrawn="1"/>
        </p:nvPicPr>
        <p:blipFill>
          <a:blip r:embed="rId3"/>
          <a:srcRect l="50091" t="1" r="-1" b="54939"/>
          <a:stretch/>
        </p:blipFill>
        <p:spPr bwMode="auto">
          <a:xfrm rot="16199998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/>
          <p:cNvGrpSpPr/>
          <p:nvPr userDrawn="1"/>
        </p:nvGrpSpPr>
        <p:grpSpPr bwMode="auto"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/>
            <p:cNvSpPr/>
            <p:nvPr/>
          </p:nvSpPr>
          <p:spPr bwMode="auto"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28" name="Ромб 27"/>
            <p:cNvSpPr/>
            <p:nvPr/>
          </p:nvSpPr>
          <p:spPr bwMode="auto"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29" name="Ромб 28"/>
            <p:cNvSpPr/>
            <p:nvPr/>
          </p:nvSpPr>
          <p:spPr bwMode="auto"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/>
            </a:p>
          </p:txBody>
        </p:sp>
      </p:grpSp>
      <p:sp>
        <p:nvSpPr>
          <p:cNvPr id="30" name="Прямоугольник 29"/>
          <p:cNvSpPr/>
          <p:nvPr userDrawn="1"/>
        </p:nvSpPr>
        <p:spPr bwMode="auto"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7" Type="http://schemas.openxmlformats.org/officeDocument/2006/relationships/image" Target="../media/image1.png"/></Relationships>
</file>

<file path=ppt/slideMasters/_rels/slideMaster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slideLayout" Target="../slideLayouts/slideLayout7.xml"/><Relationship Id="rId3" Type="http://schemas.openxmlformats.org/officeDocument/2006/relationships/slideLayout" Target="../slideLayouts/slideLayout8.xml"/><Relationship Id="rId4" Type="http://schemas.openxmlformats.org/officeDocument/2006/relationships/slideLayout" Target="../slideLayouts/slideLayout9.xml"/><Relationship Id="rId5" Type="http://schemas.openxmlformats.org/officeDocument/2006/relationships/slideLayout" Target="../slideLayouts/slideLayout10.xml"/><Relationship Id="rId6" Type="http://schemas.openxmlformats.org/officeDocument/2006/relationships/theme" Target="../theme/theme2.xml"/></Relationships>
</file>

<file path=ppt/slideMasters/_rels/slideMaster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theme" Target="../theme/theme3.xml"/><Relationship Id="rId7" Type="http://schemas.openxmlformats.org/officeDocument/2006/relationships/image" Target="../media/image1.png"/></Relationships>
</file>

<file path=ppt/slideMasters/_rels/slideMaster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9.xml"/><Relationship Id="rId5" Type="http://schemas.openxmlformats.org/officeDocument/2006/relationships/slideLayout" Target="../slideLayouts/slideLayout20.xml"/><Relationship Id="rId6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">
    <p:bg>
      <p:bgPr shadeToTitle="0">
        <a:blipFill>
          <a:blip r:embed="rId7">
            <a:lum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 bwMode="auto"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BA272BC7-7823-4DF6-81F1-7CEFB7B3C33C}" type="datetime1">
              <a:rPr lang="ru-RU"/>
              <a:t>11.01.2021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2D0A6DE4-523C-4F70-BC59-CD9CEAB9BA4C}" type="slidenum">
              <a:rPr lang="ru-RU"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hf dt="1" ftr="0" hdr="0" sldNum="1"/>
  <p:txStyles>
    <p:titleStyle>
      <a:lvl1pPr algn="l" defTabSz="914400">
        <a:lnSpc>
          <a:spcPct val="80000"/>
        </a:lnSpc>
        <a:spcBef>
          <a:spcPts val="0"/>
        </a:spcBef>
        <a:buNone/>
        <a:defRPr sz="24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1">
  <p:cSld name=""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 bwMode="auto"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BA272BC7-7823-4DF6-81F1-7CEFB7B3C33C}" type="datetime1">
              <a:rPr lang="ru-RU"/>
              <a:t>11.01.2021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2D0A6DE4-523C-4F70-BC59-CD9CEAB9BA4C}" type="slidenum">
              <a:rPr lang="ru-RU"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57" r:id="rId3"/>
    <p:sldLayoutId id="2147483658" r:id="rId4"/>
    <p:sldLayoutId id="2147483659" r:id="rId5"/>
  </p:sldLayoutIdLst>
  <p:hf dt="1" ftr="0" hdr="0" sldNum="1"/>
  <p:txStyles>
    <p:titleStyle>
      <a:lvl1pPr algn="l" defTabSz="914400">
        <a:lnSpc>
          <a:spcPct val="80000"/>
        </a:lnSpc>
        <a:spcBef>
          <a:spcPts val="0"/>
        </a:spcBef>
        <a:buNone/>
        <a:defRPr sz="24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1">
  <p:cSld name="">
    <p:bg>
      <p:bgPr shadeToTitle="0">
        <a:blipFill>
          <a:blip r:embed="rId7">
            <a:lum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 bwMode="auto"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BA272BC7-7823-4DF6-81F1-7CEFB7B3C33C}" type="datetime1">
              <a:rPr lang="ru-RU"/>
              <a:t>11.01.2021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2D0A6DE4-523C-4F70-BC59-CD9CEAB9BA4C}" type="slidenum">
              <a:rPr lang="ru-RU"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hf dt="1" ftr="0" hdr="0" sldNum="1"/>
  <p:txStyles>
    <p:titleStyle>
      <a:lvl1pPr algn="l" defTabSz="914400">
        <a:lnSpc>
          <a:spcPct val="80000"/>
        </a:lnSpc>
        <a:spcBef>
          <a:spcPts val="0"/>
        </a:spcBef>
        <a:buNone/>
        <a:defRPr sz="24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1">
  <p:cSld name=""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 bwMode="auto"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BA272BC7-7823-4DF6-81F1-7CEFB7B3C33C}" type="datetime1">
              <a:rPr lang="ru-RU"/>
              <a:t>11.01.2021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2D0A6DE4-523C-4F70-BC59-CD9CEAB9BA4C}" type="slidenum">
              <a:rPr lang="ru-RU"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</p:sldLayoutIdLst>
  <p:hf dt="1" ftr="0" hdr="0" sldNum="1"/>
  <p:txStyles>
    <p:titleStyle>
      <a:lvl1pPr algn="l" defTabSz="914400">
        <a:lnSpc>
          <a:spcPct val="80000"/>
        </a:lnSpc>
        <a:spcBef>
          <a:spcPts val="0"/>
        </a:spcBef>
        <a:buNone/>
        <a:defRPr sz="24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/Relationships>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 bwMode="auto">
          <a:xfrm>
            <a:off x="1523999" y="2569408"/>
            <a:ext cx="9144000" cy="1360651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ru-RU" b="1">
                <a:latin typeface="Bahnschrift"/>
                <a:ea typeface="Bahnschrift"/>
                <a:cs typeface="Bahnschrift"/>
              </a:rPr>
              <a:t>Space Raider</a:t>
            </a:r>
            <a:endParaRPr>
              <a:latin typeface="Bahnschrift"/>
              <a:cs typeface="Bahnschrift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2D0A6DE4-523C-4F70-BC59-CD9CEAB9BA4C}" type="slidenum">
              <a:rPr lang="ru-RU"/>
              <a:t>2</a:t>
            </a:fld>
            <a:endParaRPr lang="ru-RU"/>
          </a:p>
        </p:txBody>
      </p:sp>
      <p:sp>
        <p:nvSpPr>
          <p:cNvPr id="711967801" name=""/>
          <p:cNvSpPr txBox="1"/>
          <p:nvPr/>
        </p:nvSpPr>
        <p:spPr bwMode="auto">
          <a:xfrm flipH="0" flipV="0">
            <a:off x="5007204" y="4183528"/>
            <a:ext cx="6016385" cy="2306425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/>
            </a:pPr>
            <a:r>
              <a:rPr lang="ru-RU" sz="2800" b="0" i="0" u="none" strike="noStrike" cap="none" spc="0">
                <a:solidFill>
                  <a:schemeClr val="lt1"/>
                </a:solidFill>
                <a:latin typeface="Candara"/>
                <a:ea typeface="Candara"/>
                <a:cs typeface="Candara"/>
              </a:rPr>
              <a:t>Город: Омск</a:t>
            </a:r>
            <a:endParaRPr sz="2800" b="0" i="0" u="none" strike="noStrike" cap="none">
              <a:solidFill>
                <a:schemeClr val="lt1"/>
              </a:solidFill>
              <a:latin typeface="Candara"/>
              <a:cs typeface="Candara"/>
            </a:endParaRPr>
          </a:p>
          <a:p>
            <a:pPr marL="0" marR="0" lvl="0" indent="0" algn="r">
              <a:lnSpc>
                <a:spcPct val="100000"/>
              </a:lnSpc>
              <a:spcBef>
                <a:spcPts val="319"/>
              </a:spcBef>
              <a:spcAft>
                <a:spcPts val="0"/>
              </a:spcAft>
              <a:buNone/>
              <a:defRPr/>
            </a:pPr>
            <a:r>
              <a:rPr lang="ru-RU" sz="2800" b="0" i="0" u="none" strike="noStrike" cap="none" spc="0">
                <a:solidFill>
                  <a:schemeClr val="lt1"/>
                </a:solidFill>
                <a:latin typeface="Candara"/>
                <a:ea typeface="Candara"/>
                <a:cs typeface="Candara"/>
              </a:rPr>
              <a:t>Площадка: БОУ «СОШ № 120»</a:t>
            </a:r>
            <a:endParaRPr sz="2800" b="0" i="0" u="none" strike="noStrike" cap="none">
              <a:solidFill>
                <a:schemeClr val="lt1"/>
              </a:solidFill>
              <a:latin typeface="Candara"/>
              <a:cs typeface="Candara"/>
            </a:endParaRPr>
          </a:p>
          <a:p>
            <a:pPr marL="0" marR="0" lvl="0" indent="0" algn="r">
              <a:lnSpc>
                <a:spcPct val="100000"/>
              </a:lnSpc>
              <a:spcBef>
                <a:spcPts val="319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/>
            </a:pPr>
            <a:r>
              <a:rPr lang="ru-RU" sz="2800" b="0" i="0" u="none" strike="noStrike" cap="none" spc="0">
                <a:solidFill>
                  <a:schemeClr val="lt1"/>
                </a:solidFill>
                <a:latin typeface="Candara"/>
                <a:ea typeface="Candara"/>
                <a:cs typeface="Candara"/>
              </a:rPr>
              <a:t>Учащийся: Лутс Семён</a:t>
            </a:r>
            <a:endParaRPr sz="2800" b="0" i="0" u="none" strike="noStrike" cap="none">
              <a:solidFill>
                <a:schemeClr val="lt1"/>
              </a:solidFill>
              <a:latin typeface="Candara"/>
              <a:cs typeface="Candara"/>
            </a:endParaRPr>
          </a:p>
          <a:p>
            <a:pPr algn="r">
              <a:defRPr/>
            </a:pPr>
            <a:r>
              <a:rPr lang="ru-RU" sz="2800" b="0" i="0" u="none" strike="noStrike" cap="none" spc="0">
                <a:solidFill>
                  <a:schemeClr val="lt1"/>
                </a:solidFill>
                <a:latin typeface="Candara"/>
                <a:ea typeface="Candara"/>
                <a:cs typeface="Candara"/>
              </a:rPr>
              <a:t>Преподаватель: </a:t>
            </a:r>
            <a:endParaRPr lang="ru-RU" sz="2800" b="0" i="0" u="none" strike="noStrike" cap="none" spc="0">
              <a:solidFill>
                <a:schemeClr val="lt1"/>
              </a:solidFill>
              <a:latin typeface="Times New Roman"/>
              <a:cs typeface="Times New Roman"/>
            </a:endParaRPr>
          </a:p>
          <a:p>
            <a:pPr algn="r">
              <a:defRPr/>
            </a:pPr>
            <a:r>
              <a:rPr lang="ru-RU" sz="2800" b="0" i="0" u="none" strike="noStrike" cap="none" spc="0">
                <a:solidFill>
                  <a:schemeClr val="lt1"/>
                </a:solidFill>
                <a:latin typeface="Candara"/>
                <a:ea typeface="Candara"/>
                <a:cs typeface="Candara"/>
              </a:rPr>
              <a:t>Коротаев Вадим Геннадьевич</a:t>
            </a:r>
            <a:endParaRPr sz="2800">
              <a:latin typeface="Candara"/>
              <a:cs typeface="Candar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med" p14:dur="750" advClick="1">
        <p:wipe dir="r"/>
      </p:transition>
    </mc:Choice>
    <mc:Fallback>
      <p:transition spd="med" advClick="1">
        <p:wipe dir="r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pSp>
        <p:nvGrpSpPr>
          <p:cNvPr id="21" name="Группа 20"/>
          <p:cNvGrpSpPr/>
          <p:nvPr/>
        </p:nvGrpSpPr>
        <p:grpSpPr bwMode="auto"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/>
            <p:cNvSpPr/>
            <p:nvPr/>
          </p:nvSpPr>
          <p:spPr bwMode="auto"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23" name="Овал 22"/>
            <p:cNvSpPr/>
            <p:nvPr/>
          </p:nvSpPr>
          <p:spPr bwMode="auto"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24" name="Овал 23"/>
            <p:cNvSpPr/>
            <p:nvPr/>
          </p:nvSpPr>
          <p:spPr bwMode="auto">
            <a:xfrm>
              <a:off x="7081442" y="2678447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/>
            </a:p>
          </p:txBody>
        </p:sp>
      </p:grpSp>
      <p:sp>
        <p:nvSpPr>
          <p:cNvPr id="13" name="Номер слайда 12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2D0A6DE4-523C-4F70-BC59-CD9CEAB9BA4C}" type="slidenum">
              <a:rPr lang="ru-RU"/>
              <a:t>3</a:t>
            </a:fld>
            <a:endParaRPr lang="ru-RU"/>
          </a:p>
        </p:txBody>
      </p:sp>
      <p:sp>
        <p:nvSpPr>
          <p:cNvPr id="848606121" name=""/>
          <p:cNvSpPr txBox="1"/>
          <p:nvPr/>
        </p:nvSpPr>
        <p:spPr bwMode="auto">
          <a:xfrm flipH="0" flipV="0">
            <a:off x="1677034" y="1922759"/>
            <a:ext cx="9251692" cy="301787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spAutoFit/>
          </a:bodyPr>
          <a:p>
            <a:pPr algn="l">
              <a:defRPr/>
            </a:pPr>
            <a:r>
              <a:rPr sz="4800">
                <a:latin typeface="Bahnschrift"/>
                <a:ea typeface="Bahnschrift"/>
                <a:cs typeface="Bahnschrift"/>
              </a:rPr>
              <a:t>Цель проекта</a:t>
            </a:r>
            <a:r>
              <a:rPr sz="3600">
                <a:latin typeface="Bahnschrift"/>
                <a:ea typeface="Bahnschrift"/>
                <a:cs typeface="Bahnschrift"/>
              </a:rPr>
              <a:t> </a:t>
            </a:r>
            <a:endParaRPr sz="3600">
              <a:latin typeface="Bahnschrift"/>
              <a:ea typeface="Bahnschrift"/>
              <a:cs typeface="Bahnschrift"/>
            </a:endParaRPr>
          </a:p>
          <a:p>
            <a:pPr algn="l">
              <a:defRPr/>
            </a:pPr>
            <a:r>
              <a:rPr sz="3600">
                <a:latin typeface="Bahnschrift"/>
                <a:ea typeface="Bahnschrift"/>
                <a:cs typeface="Bahnschrift"/>
              </a:rPr>
              <a:t>- приложение, </a:t>
            </a:r>
            <a:r>
              <a:rPr sz="3600">
                <a:latin typeface="Bahnschrift"/>
                <a:ea typeface="Bahnschrift"/>
                <a:cs typeface="Bahnschrift"/>
              </a:rPr>
              <a:t>написанное на libGDX,</a:t>
            </a:r>
            <a:endParaRPr sz="3600">
              <a:latin typeface="Bahnschrift"/>
              <a:ea typeface="Bahnschrift"/>
              <a:cs typeface="Bahnschrift"/>
            </a:endParaRPr>
          </a:p>
          <a:p>
            <a:pPr algn="l">
              <a:defRPr/>
            </a:pPr>
            <a:r>
              <a:rPr sz="3600">
                <a:latin typeface="Bahnschrift"/>
                <a:ea typeface="Bahnschrift"/>
                <a:cs typeface="Bahnschrift"/>
              </a:rPr>
              <a:t>с использованием технологий 3D, предназначенное </a:t>
            </a:r>
            <a:r>
              <a:rPr sz="3600">
                <a:latin typeface="Bahnschrift"/>
                <a:ea typeface="Bahnschrift"/>
                <a:cs typeface="Bahnschrift"/>
              </a:rPr>
              <a:t>для </a:t>
            </a:r>
            <a:endParaRPr sz="3600">
              <a:latin typeface="Bahnschrift"/>
              <a:ea typeface="Bahnschrift"/>
              <a:cs typeface="Bahnschrift"/>
            </a:endParaRPr>
          </a:p>
          <a:p>
            <a:pPr algn="l">
              <a:defRPr/>
            </a:pPr>
            <a:r>
              <a:rPr sz="3600">
                <a:latin typeface="Bahnschrift"/>
                <a:ea typeface="Bahnschrift"/>
                <a:cs typeface="Bahnschrift"/>
              </a:rPr>
              <a:t>применения на ОС Android.</a:t>
            </a:r>
            <a:endParaRPr sz="3600">
              <a:latin typeface="Bahnschrift"/>
              <a:ea typeface="Bahnschrift"/>
              <a:cs typeface="Bahnschrif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med" p14:dur="750" advClick="1">
        <p:wipe dir="r"/>
      </p:transition>
    </mc:Choice>
    <mc:Fallback>
      <p:transition spd="med" advClick="1">
        <p:wipe dir="r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pSp>
        <p:nvGrpSpPr>
          <p:cNvPr id="573565216" name="Группа 20"/>
          <p:cNvGrpSpPr/>
          <p:nvPr/>
        </p:nvGrpSpPr>
        <p:grpSpPr bwMode="auto">
          <a:xfrm>
            <a:off x="10451428" y="3983487"/>
            <a:ext cx="130629" cy="563076"/>
            <a:chOff x="7081441" y="2246000"/>
            <a:chExt cx="130629" cy="563076"/>
          </a:xfrm>
        </p:grpSpPr>
        <p:sp>
          <p:nvSpPr>
            <p:cNvPr id="837635848" name="Овал 21"/>
            <p:cNvSpPr/>
            <p:nvPr/>
          </p:nvSpPr>
          <p:spPr bwMode="auto">
            <a:xfrm>
              <a:off x="7081443" y="2246000"/>
              <a:ext cx="130628" cy="130628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2123306945" name="Овал 22"/>
            <p:cNvSpPr/>
            <p:nvPr/>
          </p:nvSpPr>
          <p:spPr bwMode="auto">
            <a:xfrm>
              <a:off x="7081441" y="2471397"/>
              <a:ext cx="130628" cy="130628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211558711" name="Овал 23"/>
            <p:cNvSpPr/>
            <p:nvPr/>
          </p:nvSpPr>
          <p:spPr bwMode="auto">
            <a:xfrm>
              <a:off x="7081441" y="2678447"/>
              <a:ext cx="130628" cy="130628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/>
            </a:p>
          </p:txBody>
        </p:sp>
      </p:grpSp>
      <p:sp>
        <p:nvSpPr>
          <p:cNvPr id="170502332" name="Номер слайда 12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915954CC-4C83-B510-80E8-598AE12DC8DE}" type="slidenum">
              <a:rPr lang="ru-RU"/>
              <a:t/>
            </a:fld>
            <a:endParaRPr lang="ru-RU"/>
          </a:p>
        </p:txBody>
      </p:sp>
      <p:sp>
        <p:nvSpPr>
          <p:cNvPr id="517401542" name=""/>
          <p:cNvSpPr txBox="1"/>
          <p:nvPr/>
        </p:nvSpPr>
        <p:spPr bwMode="auto">
          <a:xfrm flipH="0" flipV="0">
            <a:off x="838198" y="1165315"/>
            <a:ext cx="8259065" cy="365795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spAutoFit/>
          </a:bodyPr>
          <a:p>
            <a:pPr>
              <a:defRPr/>
            </a:pPr>
            <a:r>
              <a:rPr sz="2600">
                <a:latin typeface="Candara"/>
                <a:ea typeface="Candara"/>
                <a:cs typeface="Candara"/>
              </a:rPr>
              <a:t>Давным-давно в далёкой-далёкой галактике, Гордон Эдванс во время исследовательской миссии отдалённой части Вселенной потерял связь с центром управления. Неожиданно приборы вышли из строя</a:t>
            </a:r>
            <a:r>
              <a:rPr sz="2600">
                <a:latin typeface="Candara"/>
                <a:ea typeface="Candara"/>
                <a:cs typeface="Candara"/>
              </a:rPr>
              <a:t>, капитан потерял управление - ему пришлось совершить аварийную посадку на ближайшей планете, системы жизнеобеспечения и ему остаётся надеяться только на своих коллег с Земли. Но кажется, что на планете есть кто-то ещё...</a:t>
            </a:r>
            <a:endParaRPr sz="2600">
              <a:latin typeface="Candara"/>
              <a:cs typeface="Candara"/>
            </a:endParaRPr>
          </a:p>
        </p:txBody>
      </p:sp>
      <p:sp>
        <p:nvSpPr>
          <p:cNvPr id="1321205524" name="Google Shape;70;p3"/>
          <p:cNvSpPr txBox="1"/>
          <p:nvPr>
            <p:ph type="title"/>
          </p:nvPr>
        </p:nvSpPr>
        <p:spPr bwMode="auto">
          <a:xfrm>
            <a:off x="838198" y="365124"/>
            <a:ext cx="9257906" cy="690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45699" rIns="91423" bIns="45699" anchor="ctr" anchorCtr="0">
            <a:noAutofit/>
          </a:bodyPr>
          <a:lstStyle/>
          <a:p>
            <a:pPr marL="0" lvl="0" indent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/>
            </a:pPr>
            <a:r>
              <a:rPr lang="ru-RU" sz="6000">
                <a:latin typeface="Bahnschrift"/>
                <a:ea typeface="Bahnschrift"/>
                <a:cs typeface="Bahnschrift"/>
              </a:rPr>
              <a:t>Описание игры</a:t>
            </a:r>
            <a:endParaRPr sz="6000">
              <a:latin typeface="Bahnschrift"/>
              <a:cs typeface="Bahnschrift"/>
            </a:endParaRPr>
          </a:p>
        </p:txBody>
      </p:sp>
      <p:sp>
        <p:nvSpPr>
          <p:cNvPr id="892677223" name=""/>
          <p:cNvSpPr txBox="1"/>
          <p:nvPr/>
        </p:nvSpPr>
        <p:spPr bwMode="auto">
          <a:xfrm flipH="0" flipV="0">
            <a:off x="1080647" y="5167269"/>
            <a:ext cx="10030704" cy="118907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sz="3600">
                <a:latin typeface="Candara"/>
                <a:ea typeface="Candara"/>
                <a:cs typeface="Candara"/>
              </a:rPr>
              <a:t>Вас ждёт 3D шутер от первого лица,</a:t>
            </a:r>
            <a:endParaRPr sz="3600">
              <a:latin typeface="Candara"/>
              <a:ea typeface="Candara"/>
              <a:cs typeface="Candara"/>
            </a:endParaRPr>
          </a:p>
          <a:p>
            <a:pPr>
              <a:defRPr/>
            </a:pPr>
            <a:r>
              <a:rPr sz="3600">
                <a:latin typeface="Candara"/>
                <a:ea typeface="Candara"/>
                <a:cs typeface="Candara"/>
              </a:rPr>
              <a:t> где главная задача - выжить.</a:t>
            </a:r>
            <a:endParaRPr sz="3600">
              <a:latin typeface="Candara"/>
              <a:cs typeface="Candar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med" p14:dur="750" advClick="1">
        <p:wipe dir="r"/>
      </p:transition>
    </mc:Choice>
    <mc:Fallback>
      <p:transition spd="med" advClick="1">
        <p:wipe dir="r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pSp>
        <p:nvGrpSpPr>
          <p:cNvPr id="1000103897" name="Группа 20"/>
          <p:cNvGrpSpPr/>
          <p:nvPr/>
        </p:nvGrpSpPr>
        <p:grpSpPr bwMode="auto">
          <a:xfrm>
            <a:off x="10451427" y="3983486"/>
            <a:ext cx="130628" cy="563076"/>
            <a:chOff x="7081440" y="2245999"/>
            <a:chExt cx="130628" cy="563076"/>
          </a:xfrm>
        </p:grpSpPr>
        <p:sp>
          <p:nvSpPr>
            <p:cNvPr id="975880108" name="Овал 21"/>
            <p:cNvSpPr/>
            <p:nvPr/>
          </p:nvSpPr>
          <p:spPr bwMode="auto">
            <a:xfrm>
              <a:off x="7081443" y="2245999"/>
              <a:ext cx="130627" cy="130627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21212633" name="Овал 22"/>
            <p:cNvSpPr/>
            <p:nvPr/>
          </p:nvSpPr>
          <p:spPr bwMode="auto">
            <a:xfrm>
              <a:off x="7081440" y="2471396"/>
              <a:ext cx="130627" cy="130627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700226351" name="Овал 23"/>
            <p:cNvSpPr/>
            <p:nvPr/>
          </p:nvSpPr>
          <p:spPr bwMode="auto">
            <a:xfrm>
              <a:off x="7081440" y="2678446"/>
              <a:ext cx="130627" cy="130627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/>
            </a:p>
          </p:txBody>
        </p:sp>
      </p:grpSp>
      <p:sp>
        <p:nvSpPr>
          <p:cNvPr id="1727613069" name="Номер слайда 12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E13C64F1-2CEE-D8C1-6288-80A5E3BFD883}" type="slidenum">
              <a:rPr lang="ru-RU"/>
              <a:t/>
            </a:fld>
            <a:endParaRPr lang="ru-RU"/>
          </a:p>
        </p:txBody>
      </p:sp>
      <p:pic>
        <p:nvPicPr>
          <p:cNvPr id="1580617161" name=""/>
          <p:cNvPicPr>
            <a:picLocks noChangeAspect="1"/>
          </p:cNvPicPr>
          <p:nvPr/>
        </p:nvPicPr>
        <p:blipFill>
          <a:blip r:embed="rId3"/>
          <a:srcRect l="5577" t="0" r="0" b="0"/>
          <a:stretch/>
        </p:blipFill>
        <p:spPr bwMode="auto">
          <a:xfrm flipH="0" flipV="0">
            <a:off x="-217932" y="290802"/>
            <a:ext cx="6117980" cy="2991659"/>
          </a:xfrm>
          <a:prstGeom prst="rect">
            <a:avLst/>
          </a:prstGeom>
        </p:spPr>
      </p:pic>
      <p:pic>
        <p:nvPicPr>
          <p:cNvPr id="1647892734" name=""/>
          <p:cNvPicPr>
            <a:picLocks noChangeAspect="1"/>
          </p:cNvPicPr>
          <p:nvPr/>
        </p:nvPicPr>
        <p:blipFill>
          <a:blip r:embed="rId4"/>
          <a:srcRect l="3885" t="0" r="0" b="0"/>
          <a:stretch/>
        </p:blipFill>
        <p:spPr bwMode="auto">
          <a:xfrm flipH="0" flipV="0">
            <a:off x="6595900" y="1099038"/>
            <a:ext cx="6283041" cy="3018288"/>
          </a:xfrm>
          <a:prstGeom prst="rect">
            <a:avLst/>
          </a:prstGeom>
        </p:spPr>
      </p:pic>
      <p:pic>
        <p:nvPicPr>
          <p:cNvPr id="1598747846" name=""/>
          <p:cNvPicPr>
            <a:picLocks noChangeAspect="1"/>
          </p:cNvPicPr>
          <p:nvPr/>
        </p:nvPicPr>
        <p:blipFill>
          <a:blip r:embed="rId5"/>
          <a:srcRect l="3779" t="0" r="0" b="0"/>
          <a:stretch/>
        </p:blipFill>
        <p:spPr bwMode="auto">
          <a:xfrm flipH="0" flipV="0">
            <a:off x="826153" y="3768959"/>
            <a:ext cx="6649182" cy="31906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med" p14:dur="750" advClick="1">
        <p:wipe dir="r"/>
      </p:transition>
    </mc:Choice>
    <mc:Fallback>
      <p:transition spd="med" advClick="1">
        <p:wipe dir="r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pSp>
        <p:nvGrpSpPr>
          <p:cNvPr id="1961503720" name="Группа 20"/>
          <p:cNvGrpSpPr/>
          <p:nvPr/>
        </p:nvGrpSpPr>
        <p:grpSpPr bwMode="auto">
          <a:xfrm>
            <a:off x="10451427" y="3983486"/>
            <a:ext cx="130628" cy="563076"/>
            <a:chOff x="7081440" y="2245999"/>
            <a:chExt cx="130628" cy="563076"/>
          </a:xfrm>
        </p:grpSpPr>
        <p:sp>
          <p:nvSpPr>
            <p:cNvPr id="986858566" name="Овал 21"/>
            <p:cNvSpPr/>
            <p:nvPr/>
          </p:nvSpPr>
          <p:spPr bwMode="auto">
            <a:xfrm>
              <a:off x="7081443" y="2245999"/>
              <a:ext cx="130627" cy="130627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246333151" name="Овал 22"/>
            <p:cNvSpPr/>
            <p:nvPr/>
          </p:nvSpPr>
          <p:spPr bwMode="auto">
            <a:xfrm>
              <a:off x="7081440" y="2471396"/>
              <a:ext cx="130627" cy="130627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2089000160" name="Овал 23"/>
            <p:cNvSpPr/>
            <p:nvPr/>
          </p:nvSpPr>
          <p:spPr bwMode="auto">
            <a:xfrm>
              <a:off x="7081440" y="2678446"/>
              <a:ext cx="130627" cy="130627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/>
            </a:p>
          </p:txBody>
        </p:sp>
      </p:grpSp>
      <p:sp>
        <p:nvSpPr>
          <p:cNvPr id="1123126933" name="Номер слайда 12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C841B2BE-A332-56D3-D921-96EC97108FCF}" type="slidenum">
              <a:rPr lang="ru-RU"/>
              <a:t/>
            </a:fld>
            <a:endParaRPr lang="ru-RU"/>
          </a:p>
        </p:txBody>
      </p:sp>
      <p:sp>
        <p:nvSpPr>
          <p:cNvPr id="39826324" name="Google Shape;70;p3"/>
          <p:cNvSpPr txBox="1"/>
          <p:nvPr>
            <p:ph type="title"/>
          </p:nvPr>
        </p:nvSpPr>
        <p:spPr bwMode="auto">
          <a:xfrm>
            <a:off x="838197" y="365123"/>
            <a:ext cx="9257905" cy="690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2" tIns="45698" rIns="91422" bIns="45698" anchor="ctr" anchorCtr="0">
            <a:noAutofit/>
          </a:bodyPr>
          <a:lstStyle/>
          <a:p>
            <a:pPr marL="0" lvl="0" indent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/>
            </a:pPr>
            <a:r>
              <a:rPr lang="ru-RU" sz="6000">
                <a:latin typeface="Bahnschrift"/>
                <a:ea typeface="Bahnschrift"/>
                <a:cs typeface="Bahnschrift"/>
              </a:rPr>
              <a:t>Как сделано?</a:t>
            </a:r>
            <a:endParaRPr sz="6000">
              <a:latin typeface="Bahnschrift"/>
              <a:cs typeface="Bahnschrift"/>
            </a:endParaRPr>
          </a:p>
        </p:txBody>
      </p:sp>
      <p:sp>
        <p:nvSpPr>
          <p:cNvPr id="1263108070" name=""/>
          <p:cNvSpPr txBox="1"/>
          <p:nvPr/>
        </p:nvSpPr>
        <p:spPr bwMode="auto">
          <a:xfrm flipH="0" flipV="0">
            <a:off x="991009" y="1813413"/>
            <a:ext cx="10263665" cy="283499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marL="283879" indent="-283879">
              <a:buFont typeface="Arial"/>
              <a:buChar char="•"/>
              <a:defRPr/>
            </a:pPr>
            <a:r>
              <a:rPr sz="3600">
                <a:latin typeface="Candara"/>
                <a:ea typeface="Candara"/>
                <a:cs typeface="Candara"/>
              </a:rPr>
              <a:t>3D-графика и физика реализованы с помощью библиотеки Bullet</a:t>
            </a:r>
            <a:endParaRPr sz="3600">
              <a:latin typeface="Candara"/>
              <a:cs typeface="Candara"/>
            </a:endParaRPr>
          </a:p>
          <a:p>
            <a:pPr marL="283879" indent="-283879">
              <a:buFont typeface="Arial"/>
              <a:buChar char="•"/>
              <a:defRPr/>
            </a:pPr>
            <a:r>
              <a:rPr sz="3600">
                <a:latin typeface="Candara"/>
                <a:ea typeface="Candara"/>
                <a:cs typeface="Candara"/>
              </a:rPr>
              <a:t> Для управления объектами использована библиотека Ashley</a:t>
            </a:r>
            <a:endParaRPr sz="3600">
              <a:latin typeface="Candara"/>
              <a:cs typeface="Candara"/>
            </a:endParaRPr>
          </a:p>
          <a:p>
            <a:pPr marL="283879" indent="-283879">
              <a:buFont typeface="Arial"/>
              <a:buChar char="•"/>
              <a:defRPr/>
            </a:pPr>
            <a:r>
              <a:rPr sz="3600">
                <a:latin typeface="Candara"/>
                <a:ea typeface="Candara"/>
                <a:cs typeface="Candara"/>
              </a:rPr>
              <a:t>3D-модели созданы в ПО Blender 3D</a:t>
            </a:r>
            <a:endParaRPr sz="3600">
              <a:latin typeface="Candara"/>
              <a:cs typeface="Candar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med" p14:dur="750" advClick="1">
        <p:wipe dir="r"/>
      </p:transition>
    </mc:Choice>
    <mc:Fallback>
      <p:transition spd="med" advClick="1">
        <p:wipe dir="r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pSp>
        <p:nvGrpSpPr>
          <p:cNvPr id="326386377" name="Группа 20"/>
          <p:cNvGrpSpPr/>
          <p:nvPr/>
        </p:nvGrpSpPr>
        <p:grpSpPr bwMode="auto">
          <a:xfrm>
            <a:off x="10451427" y="3983486"/>
            <a:ext cx="130628" cy="563076"/>
            <a:chOff x="7081440" y="2245999"/>
            <a:chExt cx="130628" cy="563076"/>
          </a:xfrm>
        </p:grpSpPr>
        <p:sp>
          <p:nvSpPr>
            <p:cNvPr id="432435338" name="Овал 21"/>
            <p:cNvSpPr/>
            <p:nvPr/>
          </p:nvSpPr>
          <p:spPr bwMode="auto">
            <a:xfrm>
              <a:off x="7081443" y="2245999"/>
              <a:ext cx="130627" cy="130627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936942551" name="Овал 22"/>
            <p:cNvSpPr/>
            <p:nvPr/>
          </p:nvSpPr>
          <p:spPr bwMode="auto">
            <a:xfrm>
              <a:off x="7081440" y="2471396"/>
              <a:ext cx="130627" cy="130627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487889090" name="Овал 23"/>
            <p:cNvSpPr/>
            <p:nvPr/>
          </p:nvSpPr>
          <p:spPr bwMode="auto">
            <a:xfrm>
              <a:off x="7081440" y="2678446"/>
              <a:ext cx="130627" cy="130627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/>
            </a:p>
          </p:txBody>
        </p:sp>
      </p:grpSp>
      <p:sp>
        <p:nvSpPr>
          <p:cNvPr id="1877062296" name="Номер слайда 12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5CEF3F44-60EB-2897-88D3-5B6902FE7711}" type="slidenum">
              <a:rPr lang="ru-RU"/>
              <a:t/>
            </a:fld>
            <a:endParaRPr lang="ru-RU"/>
          </a:p>
        </p:txBody>
      </p:sp>
      <p:sp>
        <p:nvSpPr>
          <p:cNvPr id="128129589" name="Google Shape;70;p3"/>
          <p:cNvSpPr txBox="1"/>
          <p:nvPr>
            <p:ph type="title"/>
          </p:nvPr>
        </p:nvSpPr>
        <p:spPr bwMode="auto">
          <a:xfrm>
            <a:off x="838197" y="365123"/>
            <a:ext cx="9257905" cy="690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2" tIns="45698" rIns="91422" bIns="45698" anchor="ctr" anchorCtr="0">
            <a:noAutofit/>
          </a:bodyPr>
          <a:lstStyle/>
          <a:p>
            <a:pPr marL="0" lvl="0" indent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/>
            </a:pPr>
            <a:r>
              <a:rPr lang="ru-RU" sz="6000">
                <a:latin typeface="Bahnschrift"/>
                <a:ea typeface="Bahnschrift"/>
                <a:cs typeface="Bahnschrift"/>
              </a:rPr>
              <a:t>Перспективы развития</a:t>
            </a:r>
            <a:endParaRPr sz="6000">
              <a:latin typeface="Bahnschrift"/>
              <a:cs typeface="Bahnschrift"/>
            </a:endParaRPr>
          </a:p>
        </p:txBody>
      </p:sp>
      <p:sp>
        <p:nvSpPr>
          <p:cNvPr id="1672182180" name=""/>
          <p:cNvSpPr txBox="1"/>
          <p:nvPr/>
        </p:nvSpPr>
        <p:spPr bwMode="auto">
          <a:xfrm flipH="0" flipV="0">
            <a:off x="915662" y="1737180"/>
            <a:ext cx="9994328" cy="338363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sz="3600">
                <a:latin typeface="Candara"/>
                <a:ea typeface="Candara"/>
                <a:cs typeface="Candara"/>
              </a:rPr>
              <a:t>В будущем мы планируем развить сюжет игры, добавить новых монстров, разные виды оружия и новые механики. Всё это возможно благодаря грамотному созданию объектов на основе компонентов библиотеки Ashley, что позволит без проблем расширять границы игрового мира.</a:t>
            </a:r>
            <a:endParaRPr sz="3600">
              <a:latin typeface="Candara"/>
              <a:cs typeface="Candar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med" p14:dur="750" advClick="1">
        <p:wipe dir="r"/>
      </p:transition>
    </mc:Choice>
    <mc:Fallback>
      <p:transition spd="med" advClick="1">
        <p:wipe dir="r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53893103" name="Номер слайда 12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E7BFC371-FC47-14A5-6DAF-2DACA7F6646E}" type="slidenum">
              <a:rPr lang="ru-RU"/>
              <a:t/>
            </a:fld>
            <a:endParaRPr lang="ru-RU"/>
          </a:p>
        </p:txBody>
      </p:sp>
      <p:sp>
        <p:nvSpPr>
          <p:cNvPr id="1922091947" name="Google Shape;70;p3"/>
          <p:cNvSpPr txBox="1"/>
          <p:nvPr>
            <p:ph type="title"/>
          </p:nvPr>
        </p:nvSpPr>
        <p:spPr bwMode="auto">
          <a:xfrm>
            <a:off x="838197" y="365123"/>
            <a:ext cx="9257905" cy="690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2" tIns="45698" rIns="91422" bIns="45698" anchor="ctr" anchorCtr="0">
            <a:noAutofit/>
          </a:bodyPr>
          <a:lstStyle/>
          <a:p>
            <a:pPr marL="0" lvl="0" indent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/>
            </a:pPr>
            <a:r>
              <a:rPr lang="ru-RU" sz="6000">
                <a:latin typeface="Bahnschrift"/>
                <a:ea typeface="Bahnschrift"/>
                <a:cs typeface="Bahnschrift"/>
              </a:rPr>
              <a:t>Итоги</a:t>
            </a:r>
            <a:endParaRPr sz="6000">
              <a:latin typeface="Bahnschrift"/>
              <a:cs typeface="Bahnschrift"/>
            </a:endParaRPr>
          </a:p>
        </p:txBody>
      </p:sp>
      <p:sp>
        <p:nvSpPr>
          <p:cNvPr id="1722891717" name=""/>
          <p:cNvSpPr txBox="1"/>
          <p:nvPr/>
        </p:nvSpPr>
        <p:spPr bwMode="auto">
          <a:xfrm flipH="0" flipV="0">
            <a:off x="1098835" y="1370833"/>
            <a:ext cx="10270448" cy="496859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sz="3200">
                <a:latin typeface="Candara"/>
                <a:cs typeface="Candara"/>
              </a:rPr>
              <a:t>Мы создали игру, на примере которой разобрали принципы разработки 3D игры на libGDX. В процессе создания мы сталкивались с проблемой дефицита информации о таком способе разработки. </a:t>
            </a:r>
            <a:r>
              <a:rPr sz="3200">
                <a:latin typeface="Candara"/>
                <a:cs typeface="Candara"/>
              </a:rPr>
              <a:t>Теперь люди, которые хотят создать нечто подобное, могут воспользоваться исходным кодом игры для реализации собственного проекта.</a:t>
            </a:r>
            <a:endParaRPr sz="3200">
              <a:latin typeface="Candara"/>
              <a:cs typeface="Candara"/>
            </a:endParaRPr>
          </a:p>
          <a:p>
            <a:pPr>
              <a:defRPr/>
            </a:pPr>
            <a:endParaRPr sz="3200">
              <a:latin typeface="Candara"/>
              <a:cs typeface="Candara"/>
            </a:endParaRPr>
          </a:p>
          <a:p>
            <a:pPr>
              <a:defRPr/>
            </a:pPr>
            <a:r>
              <a:rPr sz="3200">
                <a:latin typeface="Candara"/>
                <a:cs typeface="Candara"/>
              </a:rPr>
              <a:t>Э</a:t>
            </a:r>
            <a:r>
              <a:rPr sz="3200">
                <a:latin typeface="Candara"/>
                <a:cs typeface="Candara"/>
              </a:rPr>
              <a:t>то не конец - игра может развиваться, меняться и дополняться. </a:t>
            </a:r>
            <a:endParaRPr sz="3200">
              <a:latin typeface="Candara"/>
              <a:cs typeface="Candar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med" p14:dur="750" advClick="1">
        <p:wipe dir="r"/>
      </p:transition>
    </mc:Choice>
    <mc:Fallback>
      <p:transition spd="med" advClick="1">
        <p:wipe dir="r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4294967295"/>
          </p:nvPr>
        </p:nvSpPr>
        <p:spPr bwMode="auto">
          <a:xfrm>
            <a:off x="0" y="6356350"/>
            <a:ext cx="2743200" cy="365125"/>
          </a:xfrm>
        </p:spPr>
        <p:txBody>
          <a:bodyPr/>
          <a:lstStyle/>
          <a:p>
            <a:pPr>
              <a:defRPr/>
            </a:pPr>
            <a:fld id="{E5875349-B8FF-4EAF-9758-1B6C76217467}" type="datetime1">
              <a:rPr lang="ru-RU"/>
              <a:t>11.01.2021</a:t>
            </a:fld>
            <a:endParaRPr lang="ru-RU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 bwMode="auto">
          <a:xfrm>
            <a:off x="9448799" y="6356350"/>
            <a:ext cx="2743200" cy="365125"/>
          </a:xfrm>
        </p:spPr>
        <p:txBody>
          <a:bodyPr/>
          <a:lstStyle/>
          <a:p>
            <a:pPr>
              <a:defRPr/>
            </a:pPr>
            <a:fld id="{2D0A6DE4-523C-4F70-BC59-CD9CEAB9BA4C}" type="slidenum">
              <a:rPr lang="ru-RU"/>
              <a:t>4</a:t>
            </a:fld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4856173" y="3239207"/>
            <a:ext cx="2479652" cy="37958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med" p14:dur="750" advClick="1">
        <p:wipe dir="r"/>
      </p:transition>
    </mc:Choice>
    <mc:Fallback>
      <p:transition spd="med" advClick="1">
        <p:wipe dir="r"/>
      </p:transition>
    </mc:Fallback>
  </mc:AlternateContent>
</p:sld>
</file>

<file path=ppt/theme/_rels/theme1.xml.rels><?xml version="1.0" encoding="UTF-8" standalone="yes"?><Relationships xmlns="http://schemas.openxmlformats.org/package/2006/relationships"></Relationships>
</file>

<file path=ppt/theme/_rels/theme2.xml.rels><?xml version="1.0" encoding="UTF-8" standalone="yes"?><Relationships xmlns="http://schemas.openxmlformats.org/package/2006/relationships"></Relationships>
</file>

<file path=ppt/theme/_rels/theme3.xml.rels><?xml version="1.0" encoding="UTF-8" standalone="yes"?><Relationships xmlns="http://schemas.openxmlformats.org/package/2006/relationships"></Relationships>
</file>

<file path=ppt/theme/_rels/theme4.xml.rels><?xml version="1.0" encoding="UTF-8" standalone="yes"?><Relationships xmlns="http://schemas.openxmlformats.org/package/2006/relationships"></Relationships>
</file>

<file path=ppt/theme/_rels/theme5.xml.rels><?xml version="1.0" encoding="UTF-8" standalone="yes"?><Relationships xmlns="http://schemas.openxmlformats.org/package/2006/relationships"></Relationships>
</file>

<file path=ppt/theme/theme1.xml><?xml version="1.0" encoding="utf-8"?>
<a:theme xmlns:a="http://schemas.openxmlformats.org/drawingml/2006/main" xmlns:r="http://schemas.openxmlformats.org/officeDocument/2006/relationships" xmlns:p="http://schemas.openxmlformats.org/presentationml/2006/main" name="Samsung IT School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Arial"/>
        <a:cs typeface="Arial"/>
      </a:majorFont>
      <a:minorFont>
        <a:latin typeface="SamsungOne 450C"/>
        <a:ea typeface="Arial"/>
        <a:cs typeface="Arial"/>
      </a:minorFont>
    </a:fontScheme>
    <a:fmtScheme name="Стандартная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</a:theme>
</file>

<file path=ppt/theme/theme2.xml><?xml version="1.0" encoding="utf-8"?>
<a:theme xmlns:a="http://schemas.openxmlformats.org/drawingml/2006/main" xmlns:r="http://schemas.openxmlformats.org/officeDocument/2006/relationships" xmlns:p="http://schemas.openxmlformats.org/presentationml/2006/main" name="Samsung IT School White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Arial"/>
        <a:cs typeface="Arial"/>
      </a:majorFont>
      <a:minorFont>
        <a:latin typeface="SamsungOne 450C"/>
        <a:ea typeface="Arial"/>
        <a:cs typeface="Arial"/>
      </a:minorFont>
    </a:fontScheme>
    <a:fmtScheme name="Стандартная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</a:theme>
</file>

<file path=ppt/theme/theme3.xml><?xml version="1.0" encoding="utf-8"?>
<a:theme xmlns:a="http://schemas.openxmlformats.org/drawingml/2006/main" xmlns:r="http://schemas.openxmlformats.org/officeDocument/2006/relationships" xmlns:p="http://schemas.openxmlformats.org/presentationml/2006/main" name="Samsung IT School En">
  <a:themeElements>
    <a:clrScheme name="Другая 1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FFC000"/>
      </a:hlink>
      <a:folHlink>
        <a:srgbClr val="FFC000"/>
      </a:folHlink>
    </a:clrScheme>
    <a:fontScheme name="Samsung Fonts">
      <a:majorFont>
        <a:latin typeface="SamsungOne 800C"/>
        <a:ea typeface="Arial"/>
        <a:cs typeface="Arial"/>
      </a:majorFont>
      <a:minorFont>
        <a:latin typeface="SamsungOne 450C"/>
        <a:ea typeface="Arial"/>
        <a:cs typeface="Arial"/>
      </a:minorFont>
    </a:fontScheme>
    <a:fmtScheme name="Стандартная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</a:theme>
</file>

<file path=ppt/theme/theme4.xml><?xml version="1.0" encoding="utf-8"?>
<a:theme xmlns:a="http://schemas.openxmlformats.org/drawingml/2006/main" xmlns:r="http://schemas.openxmlformats.org/officeDocument/2006/relationships" xmlns:p="http://schemas.openxmlformats.org/presentationml/2006/main" name="Samsung IT School White En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Arial"/>
        <a:cs typeface="Arial"/>
      </a:majorFont>
      <a:minorFont>
        <a:latin typeface="SamsungOne 450C"/>
        <a:ea typeface="Arial"/>
        <a:cs typeface="Arial"/>
      </a:minorFont>
    </a:fontScheme>
    <a:fmtScheme name="Стандартная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</a:theme>
</file>

<file path=ppt/theme/theme5.xml><?xml version="1.0" encoding="utf-8"?>
<a:theme xmlns:a="http://schemas.openxmlformats.org/drawingml/2006/main" xmlns:r="http://schemas.openxmlformats.org/officeDocument/2006/relationships" xmlns:p="http://schemas.openxmlformats.org/presentation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Arial"/>
        <a:cs typeface="Arial"/>
      </a:majorFont>
      <a:minorFont>
        <a:latin typeface="Calibri"/>
        <a:ea typeface="Arial"/>
        <a:cs typeface="Arial"/>
      </a:minorFont>
    </a:fontScheme>
    <a:fmtScheme name="Стандартная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ONLYOFFICE/8.2.2.22</Application>
  <PresentationFormat>On-screen Show (4:3)</PresentationFormat>
  <Paragraphs>0</Paragraphs>
  <Slides>8</Slides>
  <Notes>8</Notes>
  <HiddenSlides>0</HiddenSlides>
  <MMClips>2</MMClips>
  <ScaleCrop>0</ScaleCrop>
  <HeadingPairs>
    <vt:vector size="4" baseType="variant">
      <vt:variant>
        <vt:lpstr>Theme</vt:lpstr>
      </vt:variant>
      <vt:variant>
        <vt:i4>4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Theme 1</vt:lpstr>
      <vt:lpstr>Theme 2</vt:lpstr>
      <vt:lpstr>Theme 3</vt:lpstr>
      <vt:lpstr>Theme 4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LinksUpToDate>0</LinksUpToDate>
  <SharedDoc>0</SharedDoc>
  <HyperlinksChanged>0</HyperlinksChanged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SAMSUNG Presentation</dc:title>
  <dc:creator>Roman Lesovoy</dc:creator>
  <cp:lastModifiedBy/>
  <cp:revision>34</cp:revision>
  <dcterms:created xsi:type="dcterms:W3CDTF">2020-05-25T08:37:09Z</dcterms:created>
  <dcterms:modified xsi:type="dcterms:W3CDTF">2025-05-16T17:29:52Z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">
    <vt:lpwstr>NSCCustomProperty</vt:lpwstr>
  </property>
  <property fmtid="{D5CDD505-2E9C-101B-9397-08002B2CF9AE}" pid="3" name="NSCPROP_SA">
    <vt:lpwstr>C:\Users\grebenkina.a\Downloads\SAMSUNG_IT_School_Presentation_Template_2020_PR (2).pptx</vt:lpwstr>
  </property>
</Properties>
</file>